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0A2E2-7581-49A3-94EB-5D22135C0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2882AF-C1E4-4512-9506-51D51B45C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FB40D3-7A04-418A-9185-A9669C72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CC8A-CD16-4C74-9C9B-F1B237B1F9E5}" type="datetimeFigureOut">
              <a:rPr lang="cs-CZ" smtClean="0"/>
              <a:t>22.07.2023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70A1DC-D9EE-428E-87DF-C8024B778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240D39-F118-4FE7-9CAB-BF060DB8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2853-9322-46B1-9798-82793B9BB1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77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E271E-1B25-4849-B605-F4AB4E647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BD65422-3909-424D-BA9C-E1BF067F3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C35CDF-1862-4E0A-B187-ECE996019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CC8A-CD16-4C74-9C9B-F1B237B1F9E5}" type="datetimeFigureOut">
              <a:rPr lang="cs-CZ" smtClean="0"/>
              <a:t>22.07.2023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74BCC7-2CC5-4B64-A5C0-C569EC9F5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6CC4CD-20A7-40C1-A5A6-351E7DC0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2853-9322-46B1-9798-82793B9BB1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53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8306B9F-986D-46FB-A804-91C219AFF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0E33232-280B-4387-84F5-D0F8EFE31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BE4F8A-AE21-4675-A035-D86859955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CC8A-CD16-4C74-9C9B-F1B237B1F9E5}" type="datetimeFigureOut">
              <a:rPr lang="cs-CZ" smtClean="0"/>
              <a:t>22.07.2023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93D055-95E8-4E9C-8261-324CF8F9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B2716E-B70E-44E4-B7C0-BB354370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2853-9322-46B1-9798-82793B9BB1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73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250274-CCDD-44D1-99DE-896CD475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850ABB-B79C-482F-9FFC-08F276C3B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F80CF6-18B6-433E-854D-32090958E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CC8A-CD16-4C74-9C9B-F1B237B1F9E5}" type="datetimeFigureOut">
              <a:rPr lang="cs-CZ" smtClean="0"/>
              <a:t>22.07.2023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870053-B695-4C77-8740-790B80C16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15BA5A-A0D1-4BBA-AE58-747180E0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2853-9322-46B1-9798-82793B9BB1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23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49AA3C-C6D9-4917-B924-1AF9BE2F7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2020FAC-B836-49CC-BB64-4289471E1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CE14A8-DCC4-41BF-B99B-F7485EBB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CC8A-CD16-4C74-9C9B-F1B237B1F9E5}" type="datetimeFigureOut">
              <a:rPr lang="cs-CZ" smtClean="0"/>
              <a:t>22.07.2023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0E3713-CA37-4A78-BBC2-BAD4A18A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16E31D-9693-4E3C-A7B0-51DF6CA58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2853-9322-46B1-9798-82793B9BB1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81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5C41FD-865A-4924-A47C-CA0DF81AA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3329A5-D533-4D5A-A316-D89F05664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8ADA3EA-56BC-498D-9981-CE25EE438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C06107-FB53-4CFA-8798-67A86FAB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CC8A-CD16-4C74-9C9B-F1B237B1F9E5}" type="datetimeFigureOut">
              <a:rPr lang="cs-CZ" smtClean="0"/>
              <a:t>22.07.2023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44A23C-73CD-4685-B66D-5B49F481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A58B019-8C04-4C63-A7A2-C518351E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2853-9322-46B1-9798-82793B9BB1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93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E6E94-FCAC-44D7-8BFB-74B49038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2E1BB8A-141E-415C-810A-F918D57B2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5540C7C-20A8-4365-91E5-07C98AA4C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6A46A0B-E1AF-4769-B02A-FD372DC45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D39FE25-12B4-40D3-A9DA-191F4214E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82E5899-138D-4436-9970-9888FDA35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CC8A-CD16-4C74-9C9B-F1B237B1F9E5}" type="datetimeFigureOut">
              <a:rPr lang="cs-CZ" smtClean="0"/>
              <a:t>22.07.2023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2678691-EC17-4BDE-BE64-97C7C3E92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FFD68A6-3336-4E3D-BE16-C50E3A72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2853-9322-46B1-9798-82793B9BB1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6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F27851-446B-4204-86DB-5A875B19C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D30FF82-DFFF-4B6B-BAA5-95810609A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CC8A-CD16-4C74-9C9B-F1B237B1F9E5}" type="datetimeFigureOut">
              <a:rPr lang="cs-CZ" smtClean="0"/>
              <a:t>22.07.2023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671FB3A-6CE9-4EE7-9399-7E8F22920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A00895-5FD6-4BF2-9142-B5A7B5D2C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2853-9322-46B1-9798-82793B9BB1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37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03C639-470A-4353-AAD8-9D891612A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CC8A-CD16-4C74-9C9B-F1B237B1F9E5}" type="datetimeFigureOut">
              <a:rPr lang="cs-CZ" smtClean="0"/>
              <a:t>22.07.2023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0AFE63D-B5D7-44DB-BCD4-25A22502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6959F2-10DB-431C-8AAB-907BFCC3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2853-9322-46B1-9798-82793B9BB1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29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D23C2-4944-4EAD-B58F-D91A48BD5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97C1BA-A07E-4205-BCBD-70526A5FD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A957F9A-DC17-41AF-9D62-DAA4D4CEC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5398E6-DD62-4DDE-A871-41DFC1EB6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CC8A-CD16-4C74-9C9B-F1B237B1F9E5}" type="datetimeFigureOut">
              <a:rPr lang="cs-CZ" smtClean="0"/>
              <a:t>22.07.2023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D27F9F-5FD0-4393-B7C6-827FF3BED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B4B76A-500D-4BBF-A431-1DB4CC89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2853-9322-46B1-9798-82793B9BB1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13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12C648-F009-4BC5-8126-9808AAD0A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62789BE-37EE-4481-B516-4B67F9A30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B75A964-4290-4796-BEC4-58C89C06F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7ED591-7F11-4B34-991D-35A9E53D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CC8A-CD16-4C74-9C9B-F1B237B1F9E5}" type="datetimeFigureOut">
              <a:rPr lang="cs-CZ" smtClean="0"/>
              <a:t>22.07.2023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4FC442E-E7A7-489D-B34C-AFF56F17F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E9B4AEB-3834-40C1-B0EF-F9878CD3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2853-9322-46B1-9798-82793B9BB1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2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69333B6-645C-449F-AFB5-27B86217C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E24C297-6614-4DAD-9071-B29E10294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1C0116-921B-4735-9B58-4805ED273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FCC8A-CD16-4C74-9C9B-F1B237B1F9E5}" type="datetimeFigureOut">
              <a:rPr lang="cs-CZ" smtClean="0"/>
              <a:t>22.07.2023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2C4BF5-8648-42A1-92CE-257120369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F2A50A-5890-4D7C-9192-4B7D44F2F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D2853-9322-46B1-9798-82793B9BB1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40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ovaplus.nova.cz/porad/na-lovu" TargetMode="External"/><Relationship Id="rId2" Type="http://schemas.openxmlformats.org/officeDocument/2006/relationships/hyperlink" Target="https://www.csfd.cz/film/1064208-na-lovu/prehled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" TargetMode="External"/><Relationship Id="rId4" Type="http://schemas.openxmlformats.org/officeDocument/2006/relationships/hyperlink" Target="https://www.ctidoma.cz/zivotni-styl/chystate-se-na-lov-vyberte-nejlepsi-puskohled-lovecke-obleceni-6569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D0F3E1-D23C-47FB-A1CA-92072DCC9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7959"/>
            <a:ext cx="3996583" cy="1809350"/>
          </a:xfrm>
        </p:spPr>
        <p:txBody>
          <a:bodyPr/>
          <a:lstStyle/>
          <a:p>
            <a:r>
              <a:rPr lang="cs-CZ" dirty="0"/>
              <a:t>Na lovu!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75FDD9-AE91-47F5-9CCF-1073B06B7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905000" y="2367309"/>
            <a:ext cx="9144000" cy="1655762"/>
          </a:xfrm>
        </p:spPr>
        <p:txBody>
          <a:bodyPr>
            <a:normAutofit/>
          </a:bodyPr>
          <a:lstStyle/>
          <a:p>
            <a:r>
              <a:rPr lang="cs-CZ" sz="1600" dirty="0"/>
              <a:t>Jakub Fedra; Didaktika chemie – seminář; 2021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214CF38-EB76-44C3-9347-2490E254C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69CFFD9-BD03-4558-ADEF-2BE0028B0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3116"/>
            <a:ext cx="5992178" cy="282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19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85728-6EBF-4732-88B0-44DBEF009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 co jde?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C1FEFC-7B00-44DA-959A-F04C60096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aktivita do hodiny/forma netradičního zkoušení</a:t>
            </a:r>
          </a:p>
          <a:p>
            <a:r>
              <a:rPr lang="cs-CZ" dirty="0"/>
              <a:t>upraveno na základě české verze televizní soutěže Na lovu</a:t>
            </a:r>
          </a:p>
          <a:p>
            <a:r>
              <a:rPr lang="cs-CZ" dirty="0"/>
              <a:t>původ v britském pořadu </a:t>
            </a:r>
            <a:r>
              <a:rPr lang="cs-CZ" dirty="0" err="1"/>
              <a:t>The</a:t>
            </a:r>
            <a:r>
              <a:rPr lang="cs-CZ" dirty="0"/>
              <a:t> Chase</a:t>
            </a:r>
          </a:p>
          <a:p>
            <a:r>
              <a:rPr lang="cs-CZ" dirty="0"/>
              <a:t>formát 1 v 4</a:t>
            </a:r>
          </a:p>
          <a:p>
            <a:pPr lvl="2"/>
            <a:r>
              <a:rPr lang="cs-CZ" dirty="0"/>
              <a:t>(žák s nejlepším průměrem ve třídě proti 4 náhodně vylosovaným)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9178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DCA4382-2B0F-494A-AC8D-3B03DFB8D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271" y="602085"/>
            <a:ext cx="2619375" cy="17430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CF22C28-FDDA-4189-A30C-E915920AE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76" y="125835"/>
            <a:ext cx="6667500" cy="44386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3D5051C-C1DF-4F9A-89B5-4A7A09A02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543" y="3051102"/>
            <a:ext cx="6249798" cy="351551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EB78045-8166-45E7-ACE1-18E0155A5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881" y="482353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2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104155-241E-47FC-890A-3C7AFADEF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Upravený formát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59AA42-C630-4127-8C51-88054D096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40611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zkráceno na Lov a Finálovou štvanici</a:t>
            </a:r>
          </a:p>
          <a:p>
            <a:r>
              <a:rPr lang="cs-CZ" dirty="0"/>
              <a:t>neřeší se peníze, vítěz odměněn např. malou jedničkou</a:t>
            </a:r>
          </a:p>
          <a:p>
            <a:r>
              <a:rPr lang="cs-CZ" dirty="0"/>
              <a:t>čtyři náhodně vylosovaní žáci nejdříve soutěží samostatně a posléze pak „přeživší“ tvoří tým</a:t>
            </a:r>
          </a:p>
          <a:p>
            <a:r>
              <a:rPr lang="cs-CZ" dirty="0"/>
              <a:t>na záchranu při Lovu stačí pouze 4 správné odpovědi</a:t>
            </a:r>
          </a:p>
          <a:p>
            <a:r>
              <a:rPr lang="cs-CZ" dirty="0"/>
              <a:t>Finálová štvanice zkrácena na 90 vteřin</a:t>
            </a:r>
          </a:p>
          <a:p>
            <a:r>
              <a:rPr lang="cs-CZ" dirty="0"/>
              <a:t>učitel v roli moderátora</a:t>
            </a:r>
          </a:p>
          <a:p>
            <a:r>
              <a:rPr lang="cs-CZ" dirty="0"/>
              <a:t>žáci, kteří nejsou zapojeni, doplňují pracovní list (správnost odpovědí ověří tím, že budou dávat pozor při otázkách, které zazní v průběhu popisované aktivity)</a:t>
            </a:r>
          </a:p>
          <a:p>
            <a:r>
              <a:rPr lang="cs-CZ" dirty="0"/>
              <a:t>zbývající pravidla stejná jako v TV pořadu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891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F174E-F4B9-43C7-9DFE-6CC6FA18C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12000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B47F84-914A-4A0A-8E72-316C22803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48333" cy="4351338"/>
          </a:xfrm>
        </p:spPr>
        <p:txBody>
          <a:bodyPr/>
          <a:lstStyle/>
          <a:p>
            <a:r>
              <a:rPr lang="cs-CZ" dirty="0"/>
              <a:t>Aktuálnost</a:t>
            </a:r>
          </a:p>
          <a:p>
            <a:r>
              <a:rPr lang="cs-CZ" dirty="0"/>
              <a:t>Netradiční formát, atraktivita i pro posluchače</a:t>
            </a:r>
          </a:p>
          <a:p>
            <a:r>
              <a:rPr lang="cs-CZ" dirty="0"/>
              <a:t>Reálný odhad, kolik zabere aktivita času (kola mají danou časovou dotaci)</a:t>
            </a:r>
          </a:p>
          <a:p>
            <a:r>
              <a:rPr lang="cs-CZ" dirty="0"/>
              <a:t>Žák se učí odpovídat pod tlakem, dobrý nácvik na pracovní pohovor</a:t>
            </a:r>
          </a:p>
          <a:p>
            <a:r>
              <a:rPr lang="cs-CZ" dirty="0"/>
              <a:t>Zapojení většího počtu žáků (vs. tradiční zkoušení učitel a jeden žák)</a:t>
            </a:r>
          </a:p>
          <a:p>
            <a:r>
              <a:rPr lang="cs-CZ" dirty="0"/>
              <a:t>Spolupráce ve skupině</a:t>
            </a:r>
          </a:p>
          <a:p>
            <a:r>
              <a:rPr lang="cs-CZ" dirty="0"/>
              <a:t>Lze využít k opakování většího celku učiva</a:t>
            </a:r>
          </a:p>
        </p:txBody>
      </p:sp>
    </p:spTree>
    <p:extLst>
      <p:ext uri="{BB962C8B-B14F-4D97-AF65-F5344CB8AC3E}">
        <p14:creationId xmlns:p14="http://schemas.microsoft.com/office/powerpoint/2010/main" val="118310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79AF80-4B62-4E86-A659-4E781BC9C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120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6C8603-8B71-4D72-B432-69A2B5834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„nejlepší žák“</a:t>
            </a:r>
          </a:p>
          <a:p>
            <a:r>
              <a:rPr lang="cs-CZ" dirty="0"/>
              <a:t>Může zhoršit vztahy ve třídě</a:t>
            </a:r>
          </a:p>
          <a:p>
            <a:r>
              <a:rPr lang="cs-CZ" dirty="0"/>
              <a:t>Potřeba široké palety otázek</a:t>
            </a:r>
          </a:p>
          <a:p>
            <a:r>
              <a:rPr lang="cs-CZ" dirty="0"/>
              <a:t>Není prostor na zpětnou vazbu při špatné odpovědi (uznám/neuznám)</a:t>
            </a:r>
          </a:p>
          <a:p>
            <a:r>
              <a:rPr lang="cs-CZ" dirty="0"/>
              <a:t>Náročnější příprava než u klasického zkoušení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9208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7179B8-8664-4FD7-872A-F51A678ED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9DAE4A-923F-4C64-AB4B-857A3CA82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ČSFD. </a:t>
            </a:r>
            <a:r>
              <a:rPr lang="cs-CZ" i="1" dirty="0"/>
              <a:t>Na lovu. </a:t>
            </a:r>
            <a:r>
              <a:rPr lang="cs-CZ" dirty="0"/>
              <a:t>Dostupné z: </a:t>
            </a:r>
            <a:r>
              <a:rPr lang="cs-CZ" dirty="0">
                <a:hlinkClick r:id="rId2"/>
              </a:rPr>
              <a:t>https://www.csfd.cz/film/1064208-na-lovu/prehled/</a:t>
            </a:r>
            <a:endParaRPr lang="cs-CZ" dirty="0"/>
          </a:p>
          <a:p>
            <a:r>
              <a:rPr lang="cs-CZ" dirty="0"/>
              <a:t>Nova. </a:t>
            </a:r>
            <a:r>
              <a:rPr lang="cs-CZ" i="1" dirty="0"/>
              <a:t>Na lovu.</a:t>
            </a:r>
            <a:r>
              <a:rPr lang="cs-CZ" dirty="0"/>
              <a:t> Dostupné z: </a:t>
            </a:r>
            <a:r>
              <a:rPr lang="cs-CZ" dirty="0">
                <a:hlinkClick r:id="rId3"/>
              </a:rPr>
              <a:t>https://novaplus.nova.cz/porad/na-lovu</a:t>
            </a:r>
            <a:endParaRPr lang="cs-CZ" dirty="0"/>
          </a:p>
          <a:p>
            <a:r>
              <a:rPr lang="cs-CZ" dirty="0"/>
              <a:t>Čti doma. </a:t>
            </a:r>
            <a:r>
              <a:rPr lang="cs-CZ" i="1" dirty="0"/>
              <a:t>Chystáte se na lov? Vyberte nejlepší puškohled a lovecké oblečení. </a:t>
            </a:r>
            <a:r>
              <a:rPr lang="cs-CZ" dirty="0"/>
              <a:t>Dostupné z:</a:t>
            </a:r>
            <a:r>
              <a:rPr lang="cs-CZ" i="1" dirty="0"/>
              <a:t> </a:t>
            </a:r>
            <a:r>
              <a:rPr lang="cs-CZ" dirty="0">
                <a:hlinkClick r:id="rId4"/>
              </a:rPr>
              <a:t>https://www.ctidoma.cz/zivotni-styl/chystate-se-na-lov-vyberte-nejlepsi-puskohled-lovecke-obleceni-65690</a:t>
            </a:r>
            <a:endParaRPr lang="cs-CZ" dirty="0"/>
          </a:p>
          <a:p>
            <a:r>
              <a:rPr lang="cs-CZ" dirty="0"/>
              <a:t>YouTube. </a:t>
            </a:r>
            <a:r>
              <a:rPr lang="cs-CZ"/>
              <a:t>Dostupné z: </a:t>
            </a:r>
            <a:r>
              <a:rPr lang="cs-CZ">
                <a:hlinkClick r:id="rId5"/>
              </a:rPr>
              <a:t>https://www.youtube.com/</a:t>
            </a:r>
            <a:endParaRPr lang="cs-CZ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9574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B04B53-63BF-4F9A-B22B-FF6F6F2DF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979" y="4031114"/>
            <a:ext cx="10515600" cy="1325563"/>
          </a:xfrm>
        </p:spPr>
        <p:txBody>
          <a:bodyPr/>
          <a:lstStyle/>
          <a:p>
            <a:r>
              <a:rPr lang="cs-CZ" dirty="0"/>
              <a:t>Jdeme hrát…!</a:t>
            </a:r>
          </a:p>
        </p:txBody>
      </p:sp>
    </p:spTree>
    <p:extLst>
      <p:ext uri="{BB962C8B-B14F-4D97-AF65-F5344CB8AC3E}">
        <p14:creationId xmlns:p14="http://schemas.microsoft.com/office/powerpoint/2010/main" val="12281211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321</Words>
  <Application>Microsoft Office PowerPoint</Application>
  <PresentationFormat>Širokoúhlá obrazovka</PresentationFormat>
  <Paragraphs>37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Na lovu!</vt:lpstr>
      <vt:lpstr>O co jde?</vt:lpstr>
      <vt:lpstr>Prezentace aplikace PowerPoint</vt:lpstr>
      <vt:lpstr>Upravený formát</vt:lpstr>
      <vt:lpstr>+</vt:lpstr>
      <vt:lpstr>-</vt:lpstr>
      <vt:lpstr>Zdroje</vt:lpstr>
      <vt:lpstr>Jdeme hrát…!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lovu!</dc:title>
  <dc:creator>Jakub Fedra</dc:creator>
  <cp:lastModifiedBy>Anežka Hudecová</cp:lastModifiedBy>
  <cp:revision>11</cp:revision>
  <dcterms:created xsi:type="dcterms:W3CDTF">2021-11-16T09:17:50Z</dcterms:created>
  <dcterms:modified xsi:type="dcterms:W3CDTF">2023-07-22T09:10:25Z</dcterms:modified>
</cp:coreProperties>
</file>