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75" r:id="rId3"/>
    <p:sldId id="27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5" roundtripDataSignature="AMtx7mgZkrEaPPsEXPc0JhOfCf0IZroOr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trik Pospíšil" initials="" lastIdx="2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0" name="Google Shape;14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9" name="Google Shape;26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74" name="Google Shape;27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79" name="Google Shape;27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84" name="Google Shape;28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89" name="Google Shape;28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94" name="Google Shape;294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99" name="Google Shape;29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04" name="Google Shape;304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09" name="Google Shape;309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14" name="Google Shape;314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34" name="Google Shape;23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39" name="Google Shape;2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44" name="Google Shape;24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49" name="Google Shape;24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54" name="Google Shape;25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59" name="Google Shape;25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4" name="Google Shape;26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1"/>
          <p:cNvSpPr txBox="1">
            <a:spLocks noGrp="1"/>
          </p:cNvSpPr>
          <p:nvPr>
            <p:ph type="ctrTitle"/>
          </p:nvPr>
        </p:nvSpPr>
        <p:spPr>
          <a:xfrm>
            <a:off x="1709928" y="987552"/>
            <a:ext cx="8385048" cy="30815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  <a:defRPr sz="5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1"/>
          <p:cNvSpPr txBox="1">
            <a:spLocks noGrp="1"/>
          </p:cNvSpPr>
          <p:nvPr>
            <p:ph type="subTitle" idx="1"/>
          </p:nvPr>
        </p:nvSpPr>
        <p:spPr>
          <a:xfrm>
            <a:off x="2905506" y="4480561"/>
            <a:ext cx="5993892" cy="1166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cap="none"/>
            </a:lvl1pPr>
            <a:lvl2pPr lvl="1" algn="ctr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Avenir"/>
              <a:buNone/>
              <a:defRPr sz="2000"/>
            </a:lvl2pPr>
            <a:lvl3pPr lvl="2" algn="ctr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venir"/>
              <a:buNone/>
              <a:defRPr sz="1600"/>
            </a:lvl4pPr>
            <a:lvl5pPr lvl="4" algn="ctr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72" name="Google Shape;72;p21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1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1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30"/>
          <p:cNvSpPr txBox="1"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30"/>
          <p:cNvSpPr txBox="1">
            <a:spLocks noGrp="1"/>
          </p:cNvSpPr>
          <p:nvPr>
            <p:ph type="body" idx="1"/>
          </p:nvPr>
        </p:nvSpPr>
        <p:spPr>
          <a:xfrm rot="5400000">
            <a:off x="3711184" y="-766817"/>
            <a:ext cx="4351338" cy="9634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9" name="Google Shape;129;p30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30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30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1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31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5" name="Google Shape;135;p31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31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31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2"/>
          <p:cNvSpPr txBox="1"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2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2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3"/>
          <p:cNvSpPr txBox="1"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3"/>
          <p:cNvSpPr txBox="1"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23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3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3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4"/>
          <p:cNvSpPr txBox="1">
            <a:spLocks noGrp="1"/>
          </p:cNvSpPr>
          <p:nvPr>
            <p:ph type="title"/>
          </p:nvPr>
        </p:nvSpPr>
        <p:spPr>
          <a:xfrm>
            <a:off x="1069848" y="1709738"/>
            <a:ext cx="9430811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  <a:defRPr sz="5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4"/>
          <p:cNvSpPr txBox="1">
            <a:spLocks noGrp="1"/>
          </p:cNvSpPr>
          <p:nvPr>
            <p:ph type="body" idx="1"/>
          </p:nvPr>
        </p:nvSpPr>
        <p:spPr>
          <a:xfrm>
            <a:off x="1069848" y="4589463"/>
            <a:ext cx="9430811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Avenir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venir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89" name="Google Shape;89;p24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4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4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5"/>
          <p:cNvSpPr txBox="1"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5"/>
          <p:cNvSpPr txBox="1">
            <a:spLocks noGrp="1"/>
          </p:cNvSpPr>
          <p:nvPr>
            <p:ph type="body" idx="1"/>
          </p:nvPr>
        </p:nvSpPr>
        <p:spPr>
          <a:xfrm>
            <a:off x="1069848" y="1825625"/>
            <a:ext cx="468405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25"/>
          <p:cNvSpPr txBox="1">
            <a:spLocks noGrp="1"/>
          </p:cNvSpPr>
          <p:nvPr>
            <p:ph type="body" idx="2"/>
          </p:nvPr>
        </p:nvSpPr>
        <p:spPr>
          <a:xfrm>
            <a:off x="6019802" y="1825625"/>
            <a:ext cx="4684058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25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5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5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989993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6"/>
          <p:cNvSpPr txBox="1">
            <a:spLocks noGrp="1"/>
          </p:cNvSpPr>
          <p:nvPr>
            <p:ph type="body" idx="1"/>
          </p:nvPr>
        </p:nvSpPr>
        <p:spPr>
          <a:xfrm>
            <a:off x="839789" y="1681163"/>
            <a:ext cx="487213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 cap="none"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Avenir"/>
              <a:buNone/>
              <a:defRPr sz="2000" b="1"/>
            </a:lvl2pPr>
            <a:lvl3pPr marL="1371600" lvl="2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venir"/>
              <a:buNone/>
              <a:defRPr sz="1600" b="1"/>
            </a:lvl4pPr>
            <a:lvl5pPr marL="2286000" lvl="4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2" name="Google Shape;102;p26"/>
          <p:cNvSpPr txBox="1">
            <a:spLocks noGrp="1"/>
          </p:cNvSpPr>
          <p:nvPr>
            <p:ph type="body" idx="2"/>
          </p:nvPr>
        </p:nvSpPr>
        <p:spPr>
          <a:xfrm>
            <a:off x="839787" y="2510632"/>
            <a:ext cx="4872133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venir"/>
              <a:buNone/>
              <a:defRPr b="1"/>
            </a:lvl2pPr>
            <a:lvl3pPr marL="1371600" lvl="2" indent="-3302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b="0"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26"/>
          <p:cNvSpPr txBox="1">
            <a:spLocks noGrp="1"/>
          </p:cNvSpPr>
          <p:nvPr>
            <p:ph type="body" idx="3"/>
          </p:nvPr>
        </p:nvSpPr>
        <p:spPr>
          <a:xfrm>
            <a:off x="5889809" y="1681163"/>
            <a:ext cx="4849909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 cap="none"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Avenir"/>
              <a:buNone/>
              <a:defRPr sz="2000" b="1"/>
            </a:lvl2pPr>
            <a:lvl3pPr marL="1371600" lvl="2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venir"/>
              <a:buNone/>
              <a:defRPr sz="1600" b="1"/>
            </a:lvl4pPr>
            <a:lvl5pPr marL="2286000" lvl="4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4" name="Google Shape;104;p26"/>
          <p:cNvSpPr txBox="1">
            <a:spLocks noGrp="1"/>
          </p:cNvSpPr>
          <p:nvPr>
            <p:ph type="body" idx="4"/>
          </p:nvPr>
        </p:nvSpPr>
        <p:spPr>
          <a:xfrm>
            <a:off x="5889810" y="2505075"/>
            <a:ext cx="4872134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venir"/>
              <a:buNone/>
              <a:defRPr b="1"/>
            </a:lvl2pPr>
            <a:lvl3pPr marL="1371600" lvl="2" indent="-3302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b="0"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" name="Google Shape;105;p26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6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6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7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7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7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8"/>
          <p:cNvSpPr txBox="1">
            <a:spLocks noGrp="1"/>
          </p:cNvSpPr>
          <p:nvPr>
            <p:ph type="body" idx="1"/>
          </p:nvPr>
        </p:nvSpPr>
        <p:spPr>
          <a:xfrm>
            <a:off x="5183188" y="457201"/>
            <a:ext cx="5652153" cy="5403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3200"/>
              <a:buChar char="•"/>
              <a:defRPr sz="3200"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800"/>
              <a:buFont typeface="Avenir"/>
              <a:buNone/>
              <a:defRPr sz="2800" b="1"/>
            </a:lvl2pPr>
            <a:lvl3pPr marL="1371600" lvl="2" indent="-3810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400"/>
              <a:buChar char="•"/>
              <a:defRPr sz="2400" b="0"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Avenir"/>
              <a:buNone/>
              <a:defRPr sz="2000"/>
            </a:lvl4pPr>
            <a:lvl5pPr marL="2286000" lvl="4" indent="-355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15" name="Google Shape;115;p2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400"/>
              <a:buFont typeface="Avenir"/>
              <a:buNone/>
              <a:defRPr sz="1400"/>
            </a:lvl2pPr>
            <a:lvl3pPr marL="1371600" lvl="2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000"/>
              <a:buFont typeface="Avenir"/>
              <a:buNone/>
              <a:defRPr sz="1000"/>
            </a:lvl4pPr>
            <a:lvl5pPr marL="2286000" lvl="4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16" name="Google Shape;116;p28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8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8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9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22" name="Google Shape;122;p29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400"/>
              <a:buFont typeface="Avenir"/>
              <a:buNone/>
              <a:defRPr sz="1400"/>
            </a:lvl2pPr>
            <a:lvl3pPr marL="1371600" lvl="2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000"/>
              <a:buFont typeface="Avenir"/>
              <a:buNone/>
              <a:defRPr sz="1000"/>
            </a:lvl4pPr>
            <a:lvl5pPr marL="2286000" lvl="4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23" name="Google Shape;123;p29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9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29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20"/>
          <p:cNvGrpSpPr/>
          <p:nvPr/>
        </p:nvGrpSpPr>
        <p:grpSpPr>
          <a:xfrm>
            <a:off x="11096450" y="13393"/>
            <a:ext cx="494218" cy="6814823"/>
            <a:chOff x="11096450" y="13395"/>
            <a:chExt cx="494218" cy="6814823"/>
          </a:xfrm>
        </p:grpSpPr>
        <p:sp>
          <p:nvSpPr>
            <p:cNvPr id="7" name="Google Shape;7;p20"/>
            <p:cNvSpPr/>
            <p:nvPr/>
          </p:nvSpPr>
          <p:spPr>
            <a:xfrm rot="5400000">
              <a:off x="11108009" y="6718576"/>
              <a:ext cx="131153" cy="88130"/>
            </a:xfrm>
            <a:custGeom>
              <a:avLst/>
              <a:gdLst/>
              <a:ahLst/>
              <a:cxnLst/>
              <a:rect l="l" t="t" r="r" b="b"/>
              <a:pathLst>
                <a:path w="40" h="29" extrusionOk="0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" name="Google Shape;8;p20"/>
            <p:cNvSpPr/>
            <p:nvPr/>
          </p:nvSpPr>
          <p:spPr>
            <a:xfrm rot="5400000">
              <a:off x="11475034" y="77813"/>
              <a:ext cx="138242" cy="88130"/>
            </a:xfrm>
            <a:custGeom>
              <a:avLst/>
              <a:gdLst/>
              <a:ahLst/>
              <a:cxnLst/>
              <a:rect l="l" t="t" r="r" b="b"/>
              <a:pathLst>
                <a:path w="42" h="29" extrusionOk="0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9" name="Google Shape;9;p20"/>
            <p:cNvSpPr/>
            <p:nvPr/>
          </p:nvSpPr>
          <p:spPr>
            <a:xfrm rot="5400000">
              <a:off x="11478964" y="592010"/>
              <a:ext cx="121406" cy="72626"/>
            </a:xfrm>
            <a:custGeom>
              <a:avLst/>
              <a:gdLst/>
              <a:ahLst/>
              <a:cxnLst/>
              <a:rect l="l" t="t" r="r" b="b"/>
              <a:pathLst>
                <a:path w="37" h="24" extrusionOk="0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0" name="Google Shape;10;p20"/>
            <p:cNvSpPr/>
            <p:nvPr/>
          </p:nvSpPr>
          <p:spPr>
            <a:xfrm rot="5400000">
              <a:off x="11482378" y="335267"/>
              <a:ext cx="138242" cy="78339"/>
            </a:xfrm>
            <a:custGeom>
              <a:avLst/>
              <a:gdLst/>
              <a:ahLst/>
              <a:cxnLst/>
              <a:rect l="l" t="t" r="r" b="b"/>
              <a:pathLst>
                <a:path w="42" h="26" extrusionOk="0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1" name="Google Shape;11;p20"/>
            <p:cNvSpPr/>
            <p:nvPr/>
          </p:nvSpPr>
          <p:spPr>
            <a:xfrm rot="5400000">
              <a:off x="11407714" y="2021691"/>
              <a:ext cx="124951" cy="69362"/>
            </a:xfrm>
            <a:custGeom>
              <a:avLst/>
              <a:gdLst/>
              <a:ahLst/>
              <a:cxnLst/>
              <a:rect l="l" t="t" r="r" b="b"/>
              <a:pathLst>
                <a:path w="38" h="23" extrusionOk="0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2" name="Google Shape;12;p20"/>
            <p:cNvSpPr/>
            <p:nvPr/>
          </p:nvSpPr>
          <p:spPr>
            <a:xfrm rot="5400000">
              <a:off x="11414629" y="2272420"/>
              <a:ext cx="128495" cy="78339"/>
            </a:xfrm>
            <a:custGeom>
              <a:avLst/>
              <a:gdLst/>
              <a:ahLst/>
              <a:cxnLst/>
              <a:rect l="l" t="t" r="r" b="b"/>
              <a:pathLst>
                <a:path w="39" h="26" extrusionOk="0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3" name="Google Shape;13;p20"/>
            <p:cNvSpPr/>
            <p:nvPr/>
          </p:nvSpPr>
          <p:spPr>
            <a:xfrm rot="5400000">
              <a:off x="11426398" y="1049544"/>
              <a:ext cx="150648" cy="99554"/>
            </a:xfrm>
            <a:custGeom>
              <a:avLst/>
              <a:gdLst/>
              <a:ahLst/>
              <a:cxnLst/>
              <a:rect l="l" t="t" r="r" b="b"/>
              <a:pathLst>
                <a:path w="46" h="33" extrusionOk="0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4" name="Google Shape;14;p20"/>
            <p:cNvSpPr/>
            <p:nvPr/>
          </p:nvSpPr>
          <p:spPr>
            <a:xfrm rot="5400000">
              <a:off x="11440085" y="836978"/>
              <a:ext cx="134697" cy="81603"/>
            </a:xfrm>
            <a:custGeom>
              <a:avLst/>
              <a:gdLst/>
              <a:ahLst/>
              <a:cxnLst/>
              <a:rect l="l" t="t" r="r" b="b"/>
              <a:pathLst>
                <a:path w="41" h="27" extrusionOk="0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5" name="Google Shape;15;p20"/>
            <p:cNvSpPr/>
            <p:nvPr/>
          </p:nvSpPr>
          <p:spPr>
            <a:xfrm rot="5400000">
              <a:off x="11427309" y="1320685"/>
              <a:ext cx="127608" cy="78339"/>
            </a:xfrm>
            <a:custGeom>
              <a:avLst/>
              <a:gdLst/>
              <a:ahLst/>
              <a:cxnLst/>
              <a:rect l="l" t="t" r="r" b="b"/>
              <a:pathLst>
                <a:path w="39" h="26" extrusionOk="0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6" name="Google Shape;16;p20"/>
            <p:cNvSpPr/>
            <p:nvPr/>
          </p:nvSpPr>
          <p:spPr>
            <a:xfrm rot="5400000">
              <a:off x="11407470" y="1778440"/>
              <a:ext cx="131153" cy="93843"/>
            </a:xfrm>
            <a:custGeom>
              <a:avLst/>
              <a:gdLst/>
              <a:ahLst/>
              <a:cxnLst/>
              <a:rect l="l" t="t" r="r" b="b"/>
              <a:pathLst>
                <a:path w="40" h="31" extrusionOk="0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7" name="Google Shape;17;p20"/>
            <p:cNvSpPr/>
            <p:nvPr/>
          </p:nvSpPr>
          <p:spPr>
            <a:xfrm rot="5400000">
              <a:off x="11404869" y="1535195"/>
              <a:ext cx="127608" cy="69362"/>
            </a:xfrm>
            <a:custGeom>
              <a:avLst/>
              <a:gdLst/>
              <a:ahLst/>
              <a:cxnLst/>
              <a:rect l="l" t="t" r="r" b="b"/>
              <a:pathLst>
                <a:path w="39" h="23" extrusionOk="0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8" name="Google Shape;18;p20"/>
            <p:cNvSpPr/>
            <p:nvPr/>
          </p:nvSpPr>
          <p:spPr>
            <a:xfrm rot="5400000">
              <a:off x="11480119" y="1078297"/>
              <a:ext cx="9748" cy="5712"/>
            </a:xfrm>
            <a:custGeom>
              <a:avLst/>
              <a:gdLst/>
              <a:ahLst/>
              <a:cxnLst/>
              <a:rect l="l" t="t" r="r" b="b"/>
              <a:pathLst>
                <a:path w="3" h="2" extrusionOk="0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9" name="Google Shape;19;p20"/>
            <p:cNvSpPr/>
            <p:nvPr/>
          </p:nvSpPr>
          <p:spPr>
            <a:xfrm rot="5400000">
              <a:off x="11194111" y="860614"/>
              <a:ext cx="143559" cy="75075"/>
            </a:xfrm>
            <a:custGeom>
              <a:avLst/>
              <a:gdLst/>
              <a:ahLst/>
              <a:cxnLst/>
              <a:rect l="l" t="t" r="r" b="b"/>
              <a:pathLst>
                <a:path w="44" h="25" extrusionOk="0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0" name="Google Shape;20;p20"/>
            <p:cNvSpPr/>
            <p:nvPr/>
          </p:nvSpPr>
          <p:spPr>
            <a:xfrm rot="5400000">
              <a:off x="11167080" y="1015030"/>
              <a:ext cx="115202" cy="90579"/>
            </a:xfrm>
            <a:custGeom>
              <a:avLst/>
              <a:gdLst/>
              <a:ahLst/>
              <a:cxnLst/>
              <a:rect l="l" t="t" r="r" b="b"/>
              <a:pathLst>
                <a:path w="35" h="30" extrusionOk="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1" name="Google Shape;21;p20"/>
            <p:cNvSpPr/>
            <p:nvPr/>
          </p:nvSpPr>
          <p:spPr>
            <a:xfrm rot="5400000">
              <a:off x="11164085" y="450599"/>
              <a:ext cx="118747" cy="81603"/>
            </a:xfrm>
            <a:custGeom>
              <a:avLst/>
              <a:gdLst/>
              <a:ahLst/>
              <a:cxnLst/>
              <a:rect l="l" t="t" r="r" b="b"/>
              <a:pathLst>
                <a:path w="36" h="27" extrusionOk="0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2" name="Google Shape;22;p20"/>
            <p:cNvSpPr/>
            <p:nvPr/>
          </p:nvSpPr>
          <p:spPr>
            <a:xfrm rot="5400000">
              <a:off x="11155166" y="1253803"/>
              <a:ext cx="127608" cy="79154"/>
            </a:xfrm>
            <a:custGeom>
              <a:avLst/>
              <a:gdLst/>
              <a:ahLst/>
              <a:cxnLst/>
              <a:rect l="l" t="t" r="r" b="b"/>
              <a:pathLst>
                <a:path w="39" h="26" extrusionOk="0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3" name="Google Shape;23;p20"/>
            <p:cNvSpPr/>
            <p:nvPr/>
          </p:nvSpPr>
          <p:spPr>
            <a:xfrm rot="5400000">
              <a:off x="11141013" y="614227"/>
              <a:ext cx="134697" cy="105266"/>
            </a:xfrm>
            <a:custGeom>
              <a:avLst/>
              <a:gdLst/>
              <a:ahLst/>
              <a:cxnLst/>
              <a:rect l="l" t="t" r="r" b="b"/>
              <a:pathLst>
                <a:path w="41" h="35" extrusionOk="0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4" name="Google Shape;24;p20"/>
            <p:cNvSpPr/>
            <p:nvPr/>
          </p:nvSpPr>
          <p:spPr>
            <a:xfrm rot="5400000">
              <a:off x="11155026" y="1463404"/>
              <a:ext cx="131153" cy="69362"/>
            </a:xfrm>
            <a:custGeom>
              <a:avLst/>
              <a:gdLst/>
              <a:ahLst/>
              <a:cxnLst/>
              <a:rect l="l" t="t" r="r" b="b"/>
              <a:pathLst>
                <a:path w="40" h="23" extrusionOk="0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5" name="Google Shape;25;p20"/>
            <p:cNvSpPr/>
            <p:nvPr/>
          </p:nvSpPr>
          <p:spPr>
            <a:xfrm rot="5400000">
              <a:off x="11101585" y="2335317"/>
              <a:ext cx="128495" cy="72626"/>
            </a:xfrm>
            <a:custGeom>
              <a:avLst/>
              <a:gdLst/>
              <a:ahLst/>
              <a:cxnLst/>
              <a:rect l="l" t="t" r="r" b="b"/>
              <a:pathLst>
                <a:path w="39" h="24" extrusionOk="0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6" name="Google Shape;26;p20"/>
            <p:cNvSpPr/>
            <p:nvPr/>
          </p:nvSpPr>
          <p:spPr>
            <a:xfrm rot="5400000">
              <a:off x="11141175" y="1673149"/>
              <a:ext cx="140901" cy="93843"/>
            </a:xfrm>
            <a:custGeom>
              <a:avLst/>
              <a:gdLst/>
              <a:ahLst/>
              <a:cxnLst/>
              <a:rect l="l" t="t" r="r" b="b"/>
              <a:pathLst>
                <a:path w="43" h="31" extrusionOk="0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7" name="Google Shape;27;p20"/>
            <p:cNvSpPr/>
            <p:nvPr/>
          </p:nvSpPr>
          <p:spPr>
            <a:xfrm rot="5400000">
              <a:off x="11120625" y="255502"/>
              <a:ext cx="124063" cy="78339"/>
            </a:xfrm>
            <a:custGeom>
              <a:avLst/>
              <a:gdLst/>
              <a:ahLst/>
              <a:cxnLst/>
              <a:rect l="l" t="t" r="r" b="b"/>
              <a:pathLst>
                <a:path w="38" h="26" extrusionOk="0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8" name="Google Shape;28;p20"/>
            <p:cNvSpPr/>
            <p:nvPr/>
          </p:nvSpPr>
          <p:spPr>
            <a:xfrm rot="5400000">
              <a:off x="11115856" y="1902943"/>
              <a:ext cx="131153" cy="69362"/>
            </a:xfrm>
            <a:custGeom>
              <a:avLst/>
              <a:gdLst/>
              <a:ahLst/>
              <a:cxnLst/>
              <a:rect l="l" t="t" r="r" b="b"/>
              <a:pathLst>
                <a:path w="40" h="23" extrusionOk="0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9" name="Google Shape;29;p20"/>
            <p:cNvSpPr/>
            <p:nvPr/>
          </p:nvSpPr>
          <p:spPr>
            <a:xfrm rot="5400000">
              <a:off x="11082153" y="2137303"/>
              <a:ext cx="137356" cy="99554"/>
            </a:xfrm>
            <a:custGeom>
              <a:avLst/>
              <a:gdLst/>
              <a:ahLst/>
              <a:cxnLst/>
              <a:rect l="l" t="t" r="r" b="b"/>
              <a:pathLst>
                <a:path w="42" h="33" extrusionOk="0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0" name="Google Shape;30;p20"/>
            <p:cNvSpPr/>
            <p:nvPr/>
          </p:nvSpPr>
          <p:spPr>
            <a:xfrm rot="5400000">
              <a:off x="11410824" y="2818299"/>
              <a:ext cx="121406" cy="81603"/>
            </a:xfrm>
            <a:custGeom>
              <a:avLst/>
              <a:gdLst/>
              <a:ahLst/>
              <a:cxnLst/>
              <a:rect l="l" t="t" r="r" b="b"/>
              <a:pathLst>
                <a:path w="37" h="27" extrusionOk="0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1" name="Google Shape;31;p20"/>
            <p:cNvSpPr/>
            <p:nvPr/>
          </p:nvSpPr>
          <p:spPr>
            <a:xfrm rot="5400000">
              <a:off x="11391700" y="5088176"/>
              <a:ext cx="124063" cy="87315"/>
            </a:xfrm>
            <a:custGeom>
              <a:avLst/>
              <a:gdLst/>
              <a:ahLst/>
              <a:cxnLst/>
              <a:rect l="l" t="t" r="r" b="b"/>
              <a:pathLst>
                <a:path w="38" h="29" extrusionOk="0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2" name="Google Shape;32;p20"/>
            <p:cNvSpPr/>
            <p:nvPr/>
          </p:nvSpPr>
          <p:spPr>
            <a:xfrm rot="5400000">
              <a:off x="11371127" y="2531128"/>
              <a:ext cx="138242" cy="100371"/>
            </a:xfrm>
            <a:custGeom>
              <a:avLst/>
              <a:gdLst/>
              <a:ahLst/>
              <a:cxnLst/>
              <a:rect l="l" t="t" r="r" b="b"/>
              <a:pathLst>
                <a:path w="42" h="33" extrusionOk="0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3" name="Google Shape;33;p20"/>
            <p:cNvSpPr/>
            <p:nvPr/>
          </p:nvSpPr>
          <p:spPr>
            <a:xfrm rot="5400000">
              <a:off x="11401349" y="4735882"/>
              <a:ext cx="131153" cy="88130"/>
            </a:xfrm>
            <a:custGeom>
              <a:avLst/>
              <a:gdLst/>
              <a:ahLst/>
              <a:cxnLst/>
              <a:rect l="l" t="t" r="r" b="b"/>
              <a:pathLst>
                <a:path w="40" h="29" extrusionOk="0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4" name="Google Shape;34;p20"/>
            <p:cNvSpPr/>
            <p:nvPr/>
          </p:nvSpPr>
          <p:spPr>
            <a:xfrm rot="5400000">
              <a:off x="11409487" y="4455410"/>
              <a:ext cx="121406" cy="88130"/>
            </a:xfrm>
            <a:custGeom>
              <a:avLst/>
              <a:gdLst/>
              <a:ahLst/>
              <a:cxnLst/>
              <a:rect l="l" t="t" r="r" b="b"/>
              <a:pathLst>
                <a:path w="37" h="29" extrusionOk="0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5" name="Google Shape;35;p20"/>
            <p:cNvSpPr/>
            <p:nvPr/>
          </p:nvSpPr>
          <p:spPr>
            <a:xfrm rot="5400000">
              <a:off x="11369848" y="4194178"/>
              <a:ext cx="143559" cy="102819"/>
            </a:xfrm>
            <a:custGeom>
              <a:avLst/>
              <a:gdLst/>
              <a:ahLst/>
              <a:cxnLst/>
              <a:rect l="l" t="t" r="r" b="b"/>
              <a:pathLst>
                <a:path w="44" h="34" extrusionOk="0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6" name="Google Shape;36;p20"/>
            <p:cNvSpPr/>
            <p:nvPr/>
          </p:nvSpPr>
          <p:spPr>
            <a:xfrm rot="5400000">
              <a:off x="11381624" y="3691697"/>
              <a:ext cx="134697" cy="81603"/>
            </a:xfrm>
            <a:custGeom>
              <a:avLst/>
              <a:gdLst/>
              <a:ahLst/>
              <a:cxnLst/>
              <a:rect l="l" t="t" r="r" b="b"/>
              <a:pathLst>
                <a:path w="41" h="27" extrusionOk="0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7" name="Google Shape;37;p20"/>
            <p:cNvSpPr/>
            <p:nvPr/>
          </p:nvSpPr>
          <p:spPr>
            <a:xfrm rot="5400000">
              <a:off x="11417787" y="3075050"/>
              <a:ext cx="124951" cy="69362"/>
            </a:xfrm>
            <a:custGeom>
              <a:avLst/>
              <a:gdLst/>
              <a:ahLst/>
              <a:cxnLst/>
              <a:rect l="l" t="t" r="r" b="b"/>
              <a:pathLst>
                <a:path w="38" h="23" extrusionOk="0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8" name="Google Shape;38;p20"/>
            <p:cNvSpPr/>
            <p:nvPr/>
          </p:nvSpPr>
          <p:spPr>
            <a:xfrm rot="5400000">
              <a:off x="11376729" y="3335597"/>
              <a:ext cx="134697" cy="84866"/>
            </a:xfrm>
            <a:custGeom>
              <a:avLst/>
              <a:gdLst/>
              <a:ahLst/>
              <a:cxnLst/>
              <a:rect l="l" t="t" r="r" b="b"/>
              <a:pathLst>
                <a:path w="41" h="28" extrusionOk="0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9" name="Google Shape;39;p20"/>
            <p:cNvSpPr/>
            <p:nvPr/>
          </p:nvSpPr>
          <p:spPr>
            <a:xfrm rot="5400000">
              <a:off x="11360464" y="3934729"/>
              <a:ext cx="143559" cy="97107"/>
            </a:xfrm>
            <a:custGeom>
              <a:avLst/>
              <a:gdLst/>
              <a:ahLst/>
              <a:cxnLst/>
              <a:rect l="l" t="t" r="r" b="b"/>
              <a:pathLst>
                <a:path w="44" h="32" extrusionOk="0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0" name="Google Shape;40;p20"/>
            <p:cNvSpPr/>
            <p:nvPr/>
          </p:nvSpPr>
          <p:spPr>
            <a:xfrm rot="5400000">
              <a:off x="11395443" y="5347417"/>
              <a:ext cx="94821" cy="69362"/>
            </a:xfrm>
            <a:custGeom>
              <a:avLst/>
              <a:gdLst/>
              <a:ahLst/>
              <a:cxnLst/>
              <a:rect l="l" t="t" r="r" b="b"/>
              <a:pathLst>
                <a:path w="29" h="23" extrusionOk="0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1" name="Google Shape;41;p20"/>
            <p:cNvSpPr/>
            <p:nvPr/>
          </p:nvSpPr>
          <p:spPr>
            <a:xfrm rot="5400000">
              <a:off x="11343434" y="5658571"/>
              <a:ext cx="140901" cy="102819"/>
            </a:xfrm>
            <a:custGeom>
              <a:avLst/>
              <a:gdLst/>
              <a:ahLst/>
              <a:cxnLst/>
              <a:rect l="l" t="t" r="r" b="b"/>
              <a:pathLst>
                <a:path w="43" h="34" extrusionOk="0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2" name="Google Shape;42;p20"/>
            <p:cNvSpPr/>
            <p:nvPr/>
          </p:nvSpPr>
          <p:spPr>
            <a:xfrm rot="5400000">
              <a:off x="11324095" y="6423833"/>
              <a:ext cx="134697" cy="93843"/>
            </a:xfrm>
            <a:custGeom>
              <a:avLst/>
              <a:gdLst/>
              <a:ahLst/>
              <a:cxnLst/>
              <a:rect l="l" t="t" r="r" b="b"/>
              <a:pathLst>
                <a:path w="41" h="31" extrusionOk="0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3" name="Google Shape;43;p20"/>
            <p:cNvSpPr/>
            <p:nvPr/>
          </p:nvSpPr>
          <p:spPr>
            <a:xfrm rot="5400000">
              <a:off x="11324317" y="5897278"/>
              <a:ext cx="118747" cy="120771"/>
            </a:xfrm>
            <a:custGeom>
              <a:avLst/>
              <a:gdLst/>
              <a:ahLst/>
              <a:cxnLst/>
              <a:rect l="l" t="t" r="r" b="b"/>
              <a:pathLst>
                <a:path w="36" h="40" extrusionOk="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4" name="Google Shape;44;p20"/>
            <p:cNvSpPr/>
            <p:nvPr/>
          </p:nvSpPr>
          <p:spPr>
            <a:xfrm rot="5400000">
              <a:off x="11356013" y="6183127"/>
              <a:ext cx="131153" cy="72626"/>
            </a:xfrm>
            <a:custGeom>
              <a:avLst/>
              <a:gdLst/>
              <a:ahLst/>
              <a:cxnLst/>
              <a:rect l="l" t="t" r="r" b="b"/>
              <a:pathLst>
                <a:path w="40" h="24" extrusionOk="0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5" name="Google Shape;45;p20"/>
            <p:cNvSpPr/>
            <p:nvPr/>
          </p:nvSpPr>
          <p:spPr>
            <a:xfrm rot="5400000">
              <a:off x="11104198" y="3296179"/>
              <a:ext cx="144445" cy="106083"/>
            </a:xfrm>
            <a:custGeom>
              <a:avLst/>
              <a:gdLst/>
              <a:ahLst/>
              <a:cxnLst/>
              <a:rect l="l" t="t" r="r" b="b"/>
              <a:pathLst>
                <a:path w="44" h="35" extrusionOk="0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6" name="Google Shape;46;p20"/>
            <p:cNvSpPr/>
            <p:nvPr/>
          </p:nvSpPr>
          <p:spPr>
            <a:xfrm rot="5400000">
              <a:off x="11134111" y="4387490"/>
              <a:ext cx="151535" cy="75075"/>
            </a:xfrm>
            <a:custGeom>
              <a:avLst/>
              <a:gdLst/>
              <a:ahLst/>
              <a:cxnLst/>
              <a:rect l="l" t="t" r="r" b="b"/>
              <a:pathLst>
                <a:path w="46" h="25" extrusionOk="0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7" name="Google Shape;47;p20"/>
            <p:cNvSpPr/>
            <p:nvPr/>
          </p:nvSpPr>
          <p:spPr>
            <a:xfrm rot="5400000">
              <a:off x="11138041" y="5384813"/>
              <a:ext cx="134697" cy="84051"/>
            </a:xfrm>
            <a:custGeom>
              <a:avLst/>
              <a:gdLst/>
              <a:ahLst/>
              <a:cxnLst/>
              <a:rect l="l" t="t" r="r" b="b"/>
              <a:pathLst>
                <a:path w="41" h="28" extrusionOk="0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8" name="Google Shape;48;p20"/>
            <p:cNvSpPr/>
            <p:nvPr/>
          </p:nvSpPr>
          <p:spPr>
            <a:xfrm rot="5400000">
              <a:off x="11133693" y="4595717"/>
              <a:ext cx="131153" cy="84866"/>
            </a:xfrm>
            <a:custGeom>
              <a:avLst/>
              <a:gdLst/>
              <a:ahLst/>
              <a:cxnLst/>
              <a:rect l="l" t="t" r="r" b="b"/>
              <a:pathLst>
                <a:path w="40" h="28" extrusionOk="0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9" name="Google Shape;49;p20"/>
            <p:cNvSpPr/>
            <p:nvPr/>
          </p:nvSpPr>
          <p:spPr>
            <a:xfrm rot="5400000">
              <a:off x="11105830" y="6046702"/>
              <a:ext cx="144445" cy="102819"/>
            </a:xfrm>
            <a:custGeom>
              <a:avLst/>
              <a:gdLst/>
              <a:ahLst/>
              <a:cxnLst/>
              <a:rect l="l" t="t" r="r" b="b"/>
              <a:pathLst>
                <a:path w="44" h="34" extrusionOk="0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0" name="Google Shape;50;p20"/>
            <p:cNvSpPr/>
            <p:nvPr/>
          </p:nvSpPr>
          <p:spPr>
            <a:xfrm rot="5400000">
              <a:off x="11117596" y="3060239"/>
              <a:ext cx="115202" cy="121588"/>
            </a:xfrm>
            <a:custGeom>
              <a:avLst/>
              <a:gdLst/>
              <a:ahLst/>
              <a:cxnLst/>
              <a:rect l="l" t="t" r="r" b="b"/>
              <a:pathLst>
                <a:path w="35" h="40" extrusionOk="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1" name="Google Shape;51;p20"/>
            <p:cNvSpPr/>
            <p:nvPr/>
          </p:nvSpPr>
          <p:spPr>
            <a:xfrm rot="5400000">
              <a:off x="11125265" y="4900335"/>
              <a:ext cx="127608" cy="69362"/>
            </a:xfrm>
            <a:custGeom>
              <a:avLst/>
              <a:gdLst/>
              <a:ahLst/>
              <a:cxnLst/>
              <a:rect l="l" t="t" r="r" b="b"/>
              <a:pathLst>
                <a:path w="39" h="23" extrusionOk="0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2" name="Google Shape;52;p20"/>
            <p:cNvSpPr/>
            <p:nvPr/>
          </p:nvSpPr>
          <p:spPr>
            <a:xfrm rot="5400000">
              <a:off x="11117373" y="5141456"/>
              <a:ext cx="131153" cy="81603"/>
            </a:xfrm>
            <a:custGeom>
              <a:avLst/>
              <a:gdLst/>
              <a:ahLst/>
              <a:cxnLst/>
              <a:rect l="l" t="t" r="r" b="b"/>
              <a:pathLst>
                <a:path w="40" h="27" extrusionOk="0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3" name="Google Shape;53;p20"/>
            <p:cNvSpPr/>
            <p:nvPr/>
          </p:nvSpPr>
          <p:spPr>
            <a:xfrm rot="5400000">
              <a:off x="11112337" y="2598157"/>
              <a:ext cx="134697" cy="81603"/>
            </a:xfrm>
            <a:custGeom>
              <a:avLst/>
              <a:gdLst/>
              <a:ahLst/>
              <a:cxnLst/>
              <a:rect l="l" t="t" r="r" b="b"/>
              <a:pathLst>
                <a:path w="41" h="27" extrusionOk="0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4" name="Google Shape;54;p20"/>
            <p:cNvSpPr/>
            <p:nvPr/>
          </p:nvSpPr>
          <p:spPr>
            <a:xfrm rot="5400000">
              <a:off x="11105830" y="6278710"/>
              <a:ext cx="144445" cy="78339"/>
            </a:xfrm>
            <a:custGeom>
              <a:avLst/>
              <a:gdLst/>
              <a:ahLst/>
              <a:cxnLst/>
              <a:rect l="l" t="t" r="r" b="b"/>
              <a:pathLst>
                <a:path w="44" h="26" extrusionOk="0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5" name="Google Shape;55;p20"/>
            <p:cNvSpPr/>
            <p:nvPr/>
          </p:nvSpPr>
          <p:spPr>
            <a:xfrm rot="5400000">
              <a:off x="11093998" y="5596726"/>
              <a:ext cx="144445" cy="97107"/>
            </a:xfrm>
            <a:custGeom>
              <a:avLst/>
              <a:gdLst/>
              <a:ahLst/>
              <a:cxnLst/>
              <a:rect l="l" t="t" r="r" b="b"/>
              <a:pathLst>
                <a:path w="44" h="32" extrusionOk="0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6" name="Google Shape;56;p20"/>
            <p:cNvSpPr/>
            <p:nvPr/>
          </p:nvSpPr>
          <p:spPr>
            <a:xfrm rot="5400000">
              <a:off x="11097788" y="4080854"/>
              <a:ext cx="131153" cy="84866"/>
            </a:xfrm>
            <a:custGeom>
              <a:avLst/>
              <a:gdLst/>
              <a:ahLst/>
              <a:cxnLst/>
              <a:rect l="l" t="t" r="r" b="b"/>
              <a:pathLst>
                <a:path w="40" h="28" extrusionOk="0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7" name="Google Shape;57;p20"/>
            <p:cNvSpPr/>
            <p:nvPr/>
          </p:nvSpPr>
          <p:spPr>
            <a:xfrm rot="5400000">
              <a:off x="11075637" y="5836680"/>
              <a:ext cx="144445" cy="102819"/>
            </a:xfrm>
            <a:custGeom>
              <a:avLst/>
              <a:gdLst/>
              <a:ahLst/>
              <a:cxnLst/>
              <a:rect l="l" t="t" r="r" b="b"/>
              <a:pathLst>
                <a:path w="44" h="34" extrusionOk="0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8" name="Google Shape;58;p20"/>
            <p:cNvSpPr/>
            <p:nvPr/>
          </p:nvSpPr>
          <p:spPr>
            <a:xfrm rot="5400000">
              <a:off x="11124696" y="2830776"/>
              <a:ext cx="121406" cy="81603"/>
            </a:xfrm>
            <a:custGeom>
              <a:avLst/>
              <a:gdLst/>
              <a:ahLst/>
              <a:cxnLst/>
              <a:rect l="l" t="t" r="r" b="b"/>
              <a:pathLst>
                <a:path w="37" h="27" extrusionOk="0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9" name="Google Shape;59;p20"/>
            <p:cNvSpPr/>
            <p:nvPr/>
          </p:nvSpPr>
          <p:spPr>
            <a:xfrm rot="5400000">
              <a:off x="11082841" y="3849727"/>
              <a:ext cx="147990" cy="78339"/>
            </a:xfrm>
            <a:custGeom>
              <a:avLst/>
              <a:gdLst/>
              <a:ahLst/>
              <a:cxnLst/>
              <a:rect l="l" t="t" r="r" b="b"/>
              <a:pathLst>
                <a:path w="45" h="26" extrusionOk="0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60" name="Google Shape;60;p20"/>
            <p:cNvSpPr/>
            <p:nvPr/>
          </p:nvSpPr>
          <p:spPr>
            <a:xfrm rot="5400000">
              <a:off x="11078098" y="3616257"/>
              <a:ext cx="133812" cy="79154"/>
            </a:xfrm>
            <a:custGeom>
              <a:avLst/>
              <a:gdLst/>
              <a:ahLst/>
              <a:cxnLst/>
              <a:rect l="l" t="t" r="r" b="b"/>
              <a:pathLst>
                <a:path w="41" h="26" extrusionOk="0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61" name="Google Shape;61;p20"/>
            <p:cNvSpPr/>
            <p:nvPr/>
          </p:nvSpPr>
          <p:spPr>
            <a:xfrm rot="5400000">
              <a:off x="11076712" y="6507925"/>
              <a:ext cx="127608" cy="81603"/>
            </a:xfrm>
            <a:custGeom>
              <a:avLst/>
              <a:gdLst/>
              <a:ahLst/>
              <a:cxnLst/>
              <a:rect l="l" t="t" r="r" b="b"/>
              <a:pathLst>
                <a:path w="39" h="27" extrusionOk="0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62" name="Google Shape;62;p20"/>
            <p:cNvSpPr/>
            <p:nvPr/>
          </p:nvSpPr>
          <p:spPr>
            <a:xfrm rot="5400000">
              <a:off x="11141853" y="34906"/>
              <a:ext cx="131153" cy="88130"/>
            </a:xfrm>
            <a:custGeom>
              <a:avLst/>
              <a:gdLst/>
              <a:ahLst/>
              <a:cxnLst/>
              <a:rect l="l" t="t" r="r" b="b"/>
              <a:pathLst>
                <a:path w="40" h="29" extrusionOk="0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63" name="Google Shape;63;p20"/>
            <p:cNvSpPr/>
            <p:nvPr/>
          </p:nvSpPr>
          <p:spPr>
            <a:xfrm rot="5400000">
              <a:off x="11301184" y="6639670"/>
              <a:ext cx="134697" cy="97107"/>
            </a:xfrm>
            <a:custGeom>
              <a:avLst/>
              <a:gdLst/>
              <a:ahLst/>
              <a:cxnLst/>
              <a:rect l="l" t="t" r="r" b="b"/>
              <a:pathLst>
                <a:path w="41" h="32" extrusionOk="0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</p:grpSp>
      <p:sp>
        <p:nvSpPr>
          <p:cNvPr id="64" name="Google Shape;64;p20"/>
          <p:cNvSpPr txBox="1"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20"/>
          <p:cNvSpPr txBox="1"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5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C2B2A7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914400" marR="0" lvl="1" indent="-22860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C2B2A7"/>
              </a:buClr>
              <a:buSzPts val="1800"/>
              <a:buFont typeface="Avenir"/>
              <a:buNone/>
              <a:def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1371600" marR="0" lvl="2" indent="-33020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C2B2A7"/>
              </a:buClr>
              <a:buSzPts val="1600"/>
              <a:buFont typeface="Arial"/>
              <a:buChar char="•"/>
              <a:defRPr sz="1600" b="1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1828800" marR="0" lvl="3" indent="-22860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C2B2A7"/>
              </a:buClr>
              <a:buSzPts val="1400"/>
              <a:buFont typeface="Avenir"/>
              <a:buNone/>
              <a:defRPr sz="14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2286000" marR="0" lvl="4" indent="-31750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C2B2A7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endParaRPr/>
          </a:p>
        </p:txBody>
      </p:sp>
      <p:sp>
        <p:nvSpPr>
          <p:cNvPr id="66" name="Google Shape;66;p20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endParaRPr/>
          </a:p>
        </p:txBody>
      </p:sp>
      <p:sp>
        <p:nvSpPr>
          <p:cNvPr id="67" name="Google Shape;67;p20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endParaRPr/>
          </a:p>
        </p:txBody>
      </p:sp>
      <p:sp>
        <p:nvSpPr>
          <p:cNvPr id="68" name="Google Shape;68;p20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43" name="Google Shape;143;p1" descr="Molekuly"/>
          <p:cNvPicPr preferRelativeResize="0"/>
          <p:nvPr/>
        </p:nvPicPr>
        <p:blipFill rotWithShape="1">
          <a:blip r:embed="rId3">
            <a:alphaModFix/>
          </a:blip>
          <a:srcRect t="13272" b="2456"/>
          <a:stretch/>
        </p:blipFill>
        <p:spPr>
          <a:xfrm>
            <a:off x="20" y="10"/>
            <a:ext cx="12191962" cy="685799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1"/>
          <p:cNvSpPr/>
          <p:nvPr/>
        </p:nvSpPr>
        <p:spPr>
          <a:xfrm>
            <a:off x="3504388" y="2245726"/>
            <a:ext cx="5199900" cy="2585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45" name="Google Shape;145;p1"/>
          <p:cNvSpPr txBox="1">
            <a:spLocks noGrp="1"/>
          </p:cNvSpPr>
          <p:nvPr>
            <p:ph type="ctrTitle"/>
          </p:nvPr>
        </p:nvSpPr>
        <p:spPr>
          <a:xfrm>
            <a:off x="3801025" y="2488620"/>
            <a:ext cx="4624800" cy="13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</a:pPr>
            <a:br>
              <a:rPr lang="cs-CZ" sz="4000"/>
            </a:br>
            <a:r>
              <a:rPr lang="cs-CZ" sz="4900">
                <a:latin typeface="Avenir"/>
                <a:ea typeface="Avenir"/>
                <a:cs typeface="Avenir"/>
                <a:sym typeface="Avenir"/>
              </a:rPr>
              <a:t>CHEMIKŮV KUFR</a:t>
            </a:r>
            <a:endParaRPr sz="4000">
              <a:latin typeface="Avenir"/>
              <a:ea typeface="Avenir"/>
              <a:cs typeface="Avenir"/>
              <a:sym typeface="Avenir"/>
            </a:endParaRPr>
          </a:p>
        </p:txBody>
      </p:sp>
      <p:grpSp>
        <p:nvGrpSpPr>
          <p:cNvPr id="146" name="Google Shape;146;p1"/>
          <p:cNvGrpSpPr/>
          <p:nvPr/>
        </p:nvGrpSpPr>
        <p:grpSpPr>
          <a:xfrm>
            <a:off x="23552" y="3022005"/>
            <a:ext cx="12161561" cy="1033163"/>
            <a:chOff x="23552" y="3022005"/>
            <a:chExt cx="12161561" cy="1033163"/>
          </a:xfrm>
        </p:grpSpPr>
        <p:sp>
          <p:nvSpPr>
            <p:cNvPr id="147" name="Google Shape;147;p1"/>
            <p:cNvSpPr/>
            <p:nvPr/>
          </p:nvSpPr>
          <p:spPr>
            <a:xfrm>
              <a:off x="8933426" y="3820899"/>
              <a:ext cx="146874" cy="103369"/>
            </a:xfrm>
            <a:custGeom>
              <a:avLst/>
              <a:gdLst/>
              <a:ahLst/>
              <a:cxnLst/>
              <a:rect l="l" t="t" r="r" b="b"/>
              <a:pathLst>
                <a:path w="38" h="29" extrusionOk="0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48" name="Google Shape;148;p1"/>
            <p:cNvSpPr/>
            <p:nvPr/>
          </p:nvSpPr>
          <p:spPr>
            <a:xfrm>
              <a:off x="9012632" y="3146103"/>
              <a:ext cx="143728" cy="146842"/>
            </a:xfrm>
            <a:custGeom>
              <a:avLst/>
              <a:gdLst/>
              <a:ahLst/>
              <a:cxnLst/>
              <a:rect l="l" t="t" r="r" b="b"/>
              <a:pathLst>
                <a:path w="37" h="41" extrusionOk="0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49" name="Google Shape;149;p1"/>
            <p:cNvSpPr/>
            <p:nvPr/>
          </p:nvSpPr>
          <p:spPr>
            <a:xfrm>
              <a:off x="8758308" y="3186235"/>
              <a:ext cx="143728" cy="93707"/>
            </a:xfrm>
            <a:custGeom>
              <a:avLst/>
              <a:gdLst/>
              <a:ahLst/>
              <a:cxnLst/>
              <a:rect l="l" t="t" r="r" b="b"/>
              <a:pathLst>
                <a:path w="37" h="26" extrusionOk="0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50" name="Google Shape;150;p1"/>
            <p:cNvSpPr/>
            <p:nvPr/>
          </p:nvSpPr>
          <p:spPr>
            <a:xfrm>
              <a:off x="10519141" y="3199239"/>
              <a:ext cx="155267" cy="132351"/>
            </a:xfrm>
            <a:custGeom>
              <a:avLst/>
              <a:gdLst/>
              <a:ahLst/>
              <a:cxnLst/>
              <a:rect l="l" t="t" r="r" b="b"/>
              <a:pathLst>
                <a:path w="40" h="37" extrusionOk="0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51" name="Google Shape;151;p1"/>
            <p:cNvSpPr/>
            <p:nvPr/>
          </p:nvSpPr>
          <p:spPr>
            <a:xfrm>
              <a:off x="9579147" y="3203103"/>
              <a:ext cx="186739" cy="140079"/>
            </a:xfrm>
            <a:custGeom>
              <a:avLst/>
              <a:gdLst/>
              <a:ahLst/>
              <a:cxnLst/>
              <a:rect l="l" t="t" r="r" b="b"/>
              <a:pathLst>
                <a:path w="48" h="39" extrusionOk="0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52" name="Google Shape;152;p1"/>
            <p:cNvSpPr/>
            <p:nvPr/>
          </p:nvSpPr>
          <p:spPr>
            <a:xfrm>
              <a:off x="10845413" y="3206968"/>
              <a:ext cx="171003" cy="132351"/>
            </a:xfrm>
            <a:custGeom>
              <a:avLst/>
              <a:gdLst/>
              <a:ahLst/>
              <a:cxnLst/>
              <a:rect l="l" t="t" r="r" b="b"/>
              <a:pathLst>
                <a:path w="44" h="37" extrusionOk="0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53" name="Google Shape;153;p1"/>
            <p:cNvSpPr/>
            <p:nvPr/>
          </p:nvSpPr>
          <p:spPr>
            <a:xfrm>
              <a:off x="11532571" y="3278457"/>
              <a:ext cx="155267" cy="89843"/>
            </a:xfrm>
            <a:custGeom>
              <a:avLst/>
              <a:gdLst/>
              <a:ahLst/>
              <a:cxnLst/>
              <a:rect l="l" t="t" r="r" b="b"/>
              <a:pathLst>
                <a:path w="40" h="25" extrusionOk="0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54" name="Google Shape;154;p1"/>
            <p:cNvSpPr/>
            <p:nvPr/>
          </p:nvSpPr>
          <p:spPr>
            <a:xfrm>
              <a:off x="10224344" y="3213730"/>
              <a:ext cx="155267" cy="107233"/>
            </a:xfrm>
            <a:custGeom>
              <a:avLst/>
              <a:gdLst/>
              <a:ahLst/>
              <a:cxnLst/>
              <a:rect l="l" t="t" r="r" b="b"/>
              <a:pathLst>
                <a:path w="40" h="30" extrusionOk="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55" name="Google Shape;155;p1"/>
            <p:cNvSpPr/>
            <p:nvPr/>
          </p:nvSpPr>
          <p:spPr>
            <a:xfrm>
              <a:off x="9955774" y="3217593"/>
              <a:ext cx="155267" cy="107233"/>
            </a:xfrm>
            <a:custGeom>
              <a:avLst/>
              <a:gdLst/>
              <a:ahLst/>
              <a:cxnLst/>
              <a:rect l="l" t="t" r="r" b="b"/>
              <a:pathLst>
                <a:path w="40" h="30" extrusionOk="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56" name="Google Shape;156;p1"/>
            <p:cNvSpPr/>
            <p:nvPr/>
          </p:nvSpPr>
          <p:spPr>
            <a:xfrm>
              <a:off x="9366180" y="3221457"/>
              <a:ext cx="143728" cy="99505"/>
            </a:xfrm>
            <a:custGeom>
              <a:avLst/>
              <a:gdLst/>
              <a:ahLst/>
              <a:cxnLst/>
              <a:rect l="l" t="t" r="r" b="b"/>
              <a:pathLst>
                <a:path w="37" h="28" extrusionOk="0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57" name="Google Shape;157;p1"/>
            <p:cNvSpPr/>
            <p:nvPr/>
          </p:nvSpPr>
          <p:spPr>
            <a:xfrm>
              <a:off x="11249313" y="3228221"/>
              <a:ext cx="162611" cy="142976"/>
            </a:xfrm>
            <a:custGeom>
              <a:avLst/>
              <a:gdLst/>
              <a:ahLst/>
              <a:cxnLst/>
              <a:rect l="l" t="t" r="r" b="b"/>
              <a:pathLst>
                <a:path w="42" h="40" extrusionOk="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58" name="Google Shape;158;p1"/>
            <p:cNvSpPr/>
            <p:nvPr/>
          </p:nvSpPr>
          <p:spPr>
            <a:xfrm>
              <a:off x="11769669" y="3263964"/>
              <a:ext cx="151070" cy="114961"/>
            </a:xfrm>
            <a:custGeom>
              <a:avLst/>
              <a:gdLst/>
              <a:ahLst/>
              <a:cxnLst/>
              <a:rect l="l" t="t" r="r" b="b"/>
              <a:pathLst>
                <a:path w="39" h="32" extrusionOk="0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59" name="Google Shape;159;p1"/>
            <p:cNvSpPr/>
            <p:nvPr/>
          </p:nvSpPr>
          <p:spPr>
            <a:xfrm>
              <a:off x="12025650" y="3278455"/>
              <a:ext cx="159463" cy="107233"/>
            </a:xfrm>
            <a:custGeom>
              <a:avLst/>
              <a:gdLst/>
              <a:ahLst/>
              <a:cxnLst/>
              <a:rect l="l" t="t" r="r" b="b"/>
              <a:pathLst>
                <a:path w="41" h="30" extrusionOk="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60" name="Google Shape;160;p1"/>
            <p:cNvSpPr/>
            <p:nvPr/>
          </p:nvSpPr>
          <p:spPr>
            <a:xfrm>
              <a:off x="10923043" y="3285217"/>
              <a:ext cx="7345" cy="7727"/>
            </a:xfrm>
            <a:custGeom>
              <a:avLst/>
              <a:gdLst/>
              <a:ahLst/>
              <a:cxnLst/>
              <a:rect l="l" t="t" r="r" b="b"/>
              <a:pathLst>
                <a:path w="2" h="2" extrusionOk="0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61" name="Google Shape;161;p1"/>
            <p:cNvSpPr/>
            <p:nvPr/>
          </p:nvSpPr>
          <p:spPr>
            <a:xfrm>
              <a:off x="10550139" y="3580387"/>
              <a:ext cx="163660" cy="121724"/>
            </a:xfrm>
            <a:custGeom>
              <a:avLst/>
              <a:gdLst/>
              <a:ahLst/>
              <a:cxnLst/>
              <a:rect l="l" t="t" r="r" b="b"/>
              <a:pathLst>
                <a:path w="42" h="34" extrusionOk="0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62" name="Google Shape;162;p1"/>
            <p:cNvSpPr/>
            <p:nvPr/>
          </p:nvSpPr>
          <p:spPr>
            <a:xfrm>
              <a:off x="9815064" y="3539291"/>
              <a:ext cx="225557" cy="143944"/>
            </a:xfrm>
            <a:custGeom>
              <a:avLst/>
              <a:gdLst/>
              <a:ahLst/>
              <a:cxnLst/>
              <a:rect l="l" t="t" r="r" b="b"/>
              <a:pathLst>
                <a:path w="58" h="40" extrusionOk="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63" name="Google Shape;163;p1"/>
            <p:cNvSpPr/>
            <p:nvPr/>
          </p:nvSpPr>
          <p:spPr>
            <a:xfrm>
              <a:off x="9091835" y="3539292"/>
              <a:ext cx="175200" cy="93707"/>
            </a:xfrm>
            <a:custGeom>
              <a:avLst/>
              <a:gdLst/>
              <a:ahLst/>
              <a:cxnLst/>
              <a:rect l="l" t="t" r="r" b="b"/>
              <a:pathLst>
                <a:path w="45" h="26" extrusionOk="0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64" name="Google Shape;164;p1"/>
            <p:cNvSpPr/>
            <p:nvPr/>
          </p:nvSpPr>
          <p:spPr>
            <a:xfrm>
              <a:off x="9320539" y="3539289"/>
              <a:ext cx="260178" cy="143944"/>
            </a:xfrm>
            <a:custGeom>
              <a:avLst/>
              <a:gdLst/>
              <a:ahLst/>
              <a:cxnLst/>
              <a:rect l="l" t="t" r="r" b="b"/>
              <a:pathLst>
                <a:path w="67" h="40" extrusionOk="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65" name="Google Shape;165;p1"/>
            <p:cNvSpPr/>
            <p:nvPr/>
          </p:nvSpPr>
          <p:spPr>
            <a:xfrm>
              <a:off x="8759800" y="3539291"/>
              <a:ext cx="152120" cy="111097"/>
            </a:xfrm>
            <a:custGeom>
              <a:avLst/>
              <a:gdLst/>
              <a:ahLst/>
              <a:cxnLst/>
              <a:rect l="l" t="t" r="r" b="b"/>
              <a:pathLst>
                <a:path w="39" h="31" extrusionOk="0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66" name="Google Shape;166;p1"/>
            <p:cNvSpPr/>
            <p:nvPr/>
          </p:nvSpPr>
          <p:spPr>
            <a:xfrm>
              <a:off x="10204341" y="3569721"/>
              <a:ext cx="163660" cy="96607"/>
            </a:xfrm>
            <a:custGeom>
              <a:avLst/>
              <a:gdLst/>
              <a:ahLst/>
              <a:cxnLst/>
              <a:rect l="l" t="t" r="r" b="b"/>
              <a:pathLst>
                <a:path w="42" h="27" extrusionOk="0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67" name="Google Shape;167;p1"/>
            <p:cNvSpPr/>
            <p:nvPr/>
          </p:nvSpPr>
          <p:spPr>
            <a:xfrm>
              <a:off x="10959349" y="3594839"/>
              <a:ext cx="143728" cy="117858"/>
            </a:xfrm>
            <a:custGeom>
              <a:avLst/>
              <a:gdLst/>
              <a:ahLst/>
              <a:cxnLst/>
              <a:rect l="l" t="t" r="r" b="b"/>
              <a:pathLst>
                <a:path w="37" h="33" extrusionOk="0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68" name="Google Shape;168;p1"/>
            <p:cNvSpPr/>
            <p:nvPr/>
          </p:nvSpPr>
          <p:spPr>
            <a:xfrm>
              <a:off x="11171682" y="3557646"/>
              <a:ext cx="166807" cy="121724"/>
            </a:xfrm>
            <a:custGeom>
              <a:avLst/>
              <a:gdLst/>
              <a:ahLst/>
              <a:cxnLst/>
              <a:rect l="l" t="t" r="r" b="b"/>
              <a:pathLst>
                <a:path w="43" h="34" extrusionOk="0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69" name="Google Shape;169;p1"/>
            <p:cNvSpPr/>
            <p:nvPr/>
          </p:nvSpPr>
          <p:spPr>
            <a:xfrm>
              <a:off x="9913811" y="3611744"/>
              <a:ext cx="11540" cy="10628"/>
            </a:xfrm>
            <a:custGeom>
              <a:avLst/>
              <a:gdLst/>
              <a:ahLst/>
              <a:cxnLst/>
              <a:rect l="l" t="t" r="r" b="b"/>
              <a:pathLst>
                <a:path w="3" h="3" extrusionOk="0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70" name="Google Shape;170;p1"/>
            <p:cNvSpPr/>
            <p:nvPr/>
          </p:nvSpPr>
          <p:spPr>
            <a:xfrm>
              <a:off x="9238190" y="3618509"/>
              <a:ext cx="7345" cy="6762"/>
            </a:xfrm>
            <a:custGeom>
              <a:avLst/>
              <a:gdLst/>
              <a:ahLst/>
              <a:cxnLst/>
              <a:rect l="l" t="t" r="r" b="b"/>
              <a:pathLst>
                <a:path w="2" h="2" extrusionOk="0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71" name="Google Shape;171;p1"/>
            <p:cNvSpPr/>
            <p:nvPr/>
          </p:nvSpPr>
          <p:spPr>
            <a:xfrm>
              <a:off x="11245118" y="3633000"/>
              <a:ext cx="8392" cy="6762"/>
            </a:xfrm>
            <a:custGeom>
              <a:avLst/>
              <a:gdLst/>
              <a:ahLst/>
              <a:cxnLst/>
              <a:rect l="l" t="t" r="r" b="b"/>
              <a:pathLst>
                <a:path w="2" h="2" extrusionOk="0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72" name="Google Shape;172;p1"/>
            <p:cNvSpPr/>
            <p:nvPr/>
          </p:nvSpPr>
          <p:spPr>
            <a:xfrm>
              <a:off x="11909199" y="3636863"/>
              <a:ext cx="155267" cy="113994"/>
            </a:xfrm>
            <a:custGeom>
              <a:avLst/>
              <a:gdLst/>
              <a:ahLst/>
              <a:cxnLst/>
              <a:rect l="l" t="t" r="r" b="b"/>
              <a:pathLst>
                <a:path w="40" h="32" extrusionOk="0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73" name="Google Shape;173;p1"/>
            <p:cNvSpPr/>
            <p:nvPr/>
          </p:nvSpPr>
          <p:spPr>
            <a:xfrm>
              <a:off x="11625942" y="3622374"/>
              <a:ext cx="151070" cy="178722"/>
            </a:xfrm>
            <a:custGeom>
              <a:avLst/>
              <a:gdLst/>
              <a:ahLst/>
              <a:cxnLst/>
              <a:rect l="l" t="t" r="r" b="b"/>
              <a:pathLst>
                <a:path w="39" h="50" extrusionOk="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74" name="Google Shape;174;p1"/>
            <p:cNvSpPr/>
            <p:nvPr/>
          </p:nvSpPr>
          <p:spPr>
            <a:xfrm>
              <a:off x="8706294" y="3832973"/>
              <a:ext cx="143728" cy="79216"/>
            </a:xfrm>
            <a:custGeom>
              <a:avLst/>
              <a:gdLst/>
              <a:ahLst/>
              <a:cxnLst/>
              <a:rect l="l" t="t" r="r" b="b"/>
              <a:pathLst>
                <a:path w="37" h="22" extrusionOk="0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75" name="Google Shape;175;p1"/>
            <p:cNvSpPr/>
            <p:nvPr/>
          </p:nvSpPr>
          <p:spPr>
            <a:xfrm>
              <a:off x="9172096" y="3868719"/>
              <a:ext cx="162611" cy="93707"/>
            </a:xfrm>
            <a:custGeom>
              <a:avLst/>
              <a:gdLst/>
              <a:ahLst/>
              <a:cxnLst/>
              <a:rect l="l" t="t" r="r" b="b"/>
              <a:pathLst>
                <a:path w="42" h="26" extrusionOk="0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76" name="Google Shape;176;p1"/>
            <p:cNvSpPr/>
            <p:nvPr/>
          </p:nvSpPr>
          <p:spPr>
            <a:xfrm>
              <a:off x="9734415" y="3872581"/>
              <a:ext cx="175200" cy="129453"/>
            </a:xfrm>
            <a:custGeom>
              <a:avLst/>
              <a:gdLst/>
              <a:ahLst/>
              <a:cxnLst/>
              <a:rect l="l" t="t" r="r" b="b"/>
              <a:pathLst>
                <a:path w="45" h="36" extrusionOk="0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77" name="Google Shape;177;p1"/>
            <p:cNvSpPr/>
            <p:nvPr/>
          </p:nvSpPr>
          <p:spPr>
            <a:xfrm>
              <a:off x="9505710" y="3883209"/>
              <a:ext cx="162611" cy="118826"/>
            </a:xfrm>
            <a:custGeom>
              <a:avLst/>
              <a:gdLst/>
              <a:ahLst/>
              <a:cxnLst/>
              <a:rect l="l" t="t" r="r" b="b"/>
              <a:pathLst>
                <a:path w="42" h="33" extrusionOk="0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78" name="Google Shape;178;p1"/>
            <p:cNvSpPr/>
            <p:nvPr/>
          </p:nvSpPr>
          <p:spPr>
            <a:xfrm>
              <a:off x="10733368" y="3958373"/>
              <a:ext cx="151070" cy="82115"/>
            </a:xfrm>
            <a:custGeom>
              <a:avLst/>
              <a:gdLst/>
              <a:ahLst/>
              <a:cxnLst/>
              <a:rect l="l" t="t" r="r" b="b"/>
              <a:pathLst>
                <a:path w="39" h="23" extrusionOk="0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79" name="Google Shape;179;p1"/>
            <p:cNvSpPr/>
            <p:nvPr/>
          </p:nvSpPr>
          <p:spPr>
            <a:xfrm>
              <a:off x="10406887" y="3901564"/>
              <a:ext cx="151070" cy="111097"/>
            </a:xfrm>
            <a:custGeom>
              <a:avLst/>
              <a:gdLst/>
              <a:ahLst/>
              <a:cxnLst/>
              <a:rect l="l" t="t" r="r" b="b"/>
              <a:pathLst>
                <a:path w="39" h="31" extrusionOk="0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80" name="Google Shape;180;p1"/>
            <p:cNvSpPr/>
            <p:nvPr/>
          </p:nvSpPr>
          <p:spPr>
            <a:xfrm>
              <a:off x="10107894" y="3904464"/>
              <a:ext cx="139530" cy="93707"/>
            </a:xfrm>
            <a:custGeom>
              <a:avLst/>
              <a:gdLst/>
              <a:ahLst/>
              <a:cxnLst/>
              <a:rect l="l" t="t" r="r" b="b"/>
              <a:pathLst>
                <a:path w="36" h="26" extrusionOk="0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81" name="Google Shape;181;p1"/>
            <p:cNvSpPr/>
            <p:nvPr/>
          </p:nvSpPr>
          <p:spPr>
            <a:xfrm>
              <a:off x="11909199" y="3912191"/>
              <a:ext cx="155267" cy="103369"/>
            </a:xfrm>
            <a:custGeom>
              <a:avLst/>
              <a:gdLst/>
              <a:ahLst/>
              <a:cxnLst/>
              <a:rect l="l" t="t" r="r" b="b"/>
              <a:pathLst>
                <a:path w="40" h="29" extrusionOk="0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82" name="Google Shape;182;p1"/>
            <p:cNvSpPr/>
            <p:nvPr/>
          </p:nvSpPr>
          <p:spPr>
            <a:xfrm>
              <a:off x="9812046" y="3947935"/>
              <a:ext cx="4197" cy="6762"/>
            </a:xfrm>
            <a:custGeom>
              <a:avLst/>
              <a:gdLst/>
              <a:ahLst/>
              <a:cxnLst/>
              <a:rect l="l" t="t" r="r" b="b"/>
              <a:pathLst>
                <a:path w="1" h="2" extrusionOk="0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83" name="Google Shape;183;p1"/>
            <p:cNvSpPr/>
            <p:nvPr/>
          </p:nvSpPr>
          <p:spPr>
            <a:xfrm>
              <a:off x="11027955" y="3951797"/>
              <a:ext cx="143728" cy="92743"/>
            </a:xfrm>
            <a:custGeom>
              <a:avLst/>
              <a:gdLst/>
              <a:ahLst/>
              <a:cxnLst/>
              <a:rect l="l" t="t" r="r" b="b"/>
              <a:pathLst>
                <a:path w="37" h="26" extrusionOk="0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84" name="Google Shape;184;p1"/>
            <p:cNvSpPr/>
            <p:nvPr/>
          </p:nvSpPr>
          <p:spPr>
            <a:xfrm>
              <a:off x="11345833" y="3947935"/>
              <a:ext cx="167855" cy="107233"/>
            </a:xfrm>
            <a:custGeom>
              <a:avLst/>
              <a:gdLst/>
              <a:ahLst/>
              <a:cxnLst/>
              <a:rect l="l" t="t" r="r" b="b"/>
              <a:pathLst>
                <a:path w="43" h="30" extrusionOk="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85" name="Google Shape;185;p1"/>
            <p:cNvSpPr/>
            <p:nvPr/>
          </p:nvSpPr>
          <p:spPr>
            <a:xfrm>
              <a:off x="11594469" y="3954698"/>
              <a:ext cx="143728" cy="79216"/>
            </a:xfrm>
            <a:custGeom>
              <a:avLst/>
              <a:gdLst/>
              <a:ahLst/>
              <a:cxnLst/>
              <a:rect l="l" t="t" r="r" b="b"/>
              <a:pathLst>
                <a:path w="37" h="22" extrusionOk="0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86" name="Google Shape;186;p1"/>
            <p:cNvSpPr/>
            <p:nvPr/>
          </p:nvSpPr>
          <p:spPr>
            <a:xfrm>
              <a:off x="158264" y="3024903"/>
              <a:ext cx="163660" cy="104334"/>
            </a:xfrm>
            <a:custGeom>
              <a:avLst/>
              <a:gdLst/>
              <a:ahLst/>
              <a:cxnLst/>
              <a:rect l="l" t="t" r="r" b="b"/>
              <a:pathLst>
                <a:path w="42" h="29" extrusionOk="0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87" name="Google Shape;187;p1"/>
            <p:cNvSpPr/>
            <p:nvPr/>
          </p:nvSpPr>
          <p:spPr>
            <a:xfrm>
              <a:off x="767792" y="3039394"/>
              <a:ext cx="143728" cy="85979"/>
            </a:xfrm>
            <a:custGeom>
              <a:avLst/>
              <a:gdLst/>
              <a:ahLst/>
              <a:cxnLst/>
              <a:rect l="l" t="t" r="r" b="b"/>
              <a:pathLst>
                <a:path w="37" h="24" extrusionOk="0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88" name="Google Shape;188;p1"/>
            <p:cNvSpPr/>
            <p:nvPr/>
          </p:nvSpPr>
          <p:spPr>
            <a:xfrm>
              <a:off x="457259" y="3022005"/>
              <a:ext cx="163660" cy="92743"/>
            </a:xfrm>
            <a:custGeom>
              <a:avLst/>
              <a:gdLst/>
              <a:ahLst/>
              <a:cxnLst/>
              <a:rect l="l" t="t" r="r" b="b"/>
              <a:pathLst>
                <a:path w="42" h="26" extrusionOk="0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89" name="Google Shape;189;p1"/>
            <p:cNvSpPr/>
            <p:nvPr/>
          </p:nvSpPr>
          <p:spPr>
            <a:xfrm>
              <a:off x="2456843" y="3047122"/>
              <a:ext cx="147925" cy="82115"/>
            </a:xfrm>
            <a:custGeom>
              <a:avLst/>
              <a:gdLst/>
              <a:ahLst/>
              <a:cxnLst/>
              <a:rect l="l" t="t" r="r" b="b"/>
              <a:pathLst>
                <a:path w="38" h="23" extrusionOk="0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90" name="Google Shape;190;p1"/>
            <p:cNvSpPr/>
            <p:nvPr/>
          </p:nvSpPr>
          <p:spPr>
            <a:xfrm>
              <a:off x="2693941" y="3057748"/>
              <a:ext cx="152120" cy="92743"/>
            </a:xfrm>
            <a:custGeom>
              <a:avLst/>
              <a:gdLst/>
              <a:ahLst/>
              <a:cxnLst/>
              <a:rect l="l" t="t" r="r" b="b"/>
              <a:pathLst>
                <a:path w="39" h="26" extrusionOk="0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91" name="Google Shape;191;p1"/>
            <p:cNvSpPr/>
            <p:nvPr/>
          </p:nvSpPr>
          <p:spPr>
            <a:xfrm>
              <a:off x="1308079" y="3068377"/>
              <a:ext cx="178347" cy="117858"/>
            </a:xfrm>
            <a:custGeom>
              <a:avLst/>
              <a:gdLst/>
              <a:ahLst/>
              <a:cxnLst/>
              <a:rect l="l" t="t" r="r" b="b"/>
              <a:pathLst>
                <a:path w="46" h="33" extrusionOk="0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92" name="Google Shape;192;p1"/>
            <p:cNvSpPr/>
            <p:nvPr/>
          </p:nvSpPr>
          <p:spPr>
            <a:xfrm>
              <a:off x="1055247" y="3072240"/>
              <a:ext cx="159463" cy="96607"/>
            </a:xfrm>
            <a:custGeom>
              <a:avLst/>
              <a:gdLst/>
              <a:ahLst/>
              <a:cxnLst/>
              <a:rect l="l" t="t" r="r" b="b"/>
              <a:pathLst>
                <a:path w="41" h="27" extrusionOk="0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93" name="Google Shape;193;p1"/>
            <p:cNvSpPr/>
            <p:nvPr/>
          </p:nvSpPr>
          <p:spPr>
            <a:xfrm>
              <a:off x="1630154" y="3093493"/>
              <a:ext cx="151070" cy="92743"/>
            </a:xfrm>
            <a:custGeom>
              <a:avLst/>
              <a:gdLst/>
              <a:ahLst/>
              <a:cxnLst/>
              <a:rect l="l" t="t" r="r" b="b"/>
              <a:pathLst>
                <a:path w="39" h="26" extrusionOk="0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94" name="Google Shape;194;p1"/>
            <p:cNvSpPr/>
            <p:nvPr/>
          </p:nvSpPr>
          <p:spPr>
            <a:xfrm>
              <a:off x="2154702" y="3093493"/>
              <a:ext cx="155267" cy="111097"/>
            </a:xfrm>
            <a:custGeom>
              <a:avLst/>
              <a:gdLst/>
              <a:ahLst/>
              <a:cxnLst/>
              <a:rect l="l" t="t" r="r" b="b"/>
              <a:pathLst>
                <a:path w="40" h="31" extrusionOk="0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95" name="Google Shape;195;p1"/>
            <p:cNvSpPr/>
            <p:nvPr/>
          </p:nvSpPr>
          <p:spPr>
            <a:xfrm>
              <a:off x="1878791" y="3125373"/>
              <a:ext cx="151070" cy="82115"/>
            </a:xfrm>
            <a:custGeom>
              <a:avLst/>
              <a:gdLst/>
              <a:ahLst/>
              <a:cxnLst/>
              <a:rect l="l" t="t" r="r" b="b"/>
              <a:pathLst>
                <a:path w="39" h="23" extrusionOk="0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96" name="Google Shape;196;p1"/>
            <p:cNvSpPr/>
            <p:nvPr/>
          </p:nvSpPr>
          <p:spPr>
            <a:xfrm>
              <a:off x="1369975" y="3143729"/>
              <a:ext cx="11540" cy="6762"/>
            </a:xfrm>
            <a:custGeom>
              <a:avLst/>
              <a:gdLst/>
              <a:ahLst/>
              <a:cxnLst/>
              <a:rect l="l" t="t" r="r" b="b"/>
              <a:pathLst>
                <a:path w="3" h="2" extrusionOk="0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97" name="Google Shape;197;p1"/>
            <p:cNvSpPr/>
            <p:nvPr/>
          </p:nvSpPr>
          <p:spPr>
            <a:xfrm>
              <a:off x="986006" y="3362058"/>
              <a:ext cx="169954" cy="88879"/>
            </a:xfrm>
            <a:custGeom>
              <a:avLst/>
              <a:gdLst/>
              <a:ahLst/>
              <a:cxnLst/>
              <a:rect l="l" t="t" r="r" b="b"/>
              <a:pathLst>
                <a:path w="44" h="25" extrusionOk="0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98" name="Google Shape;198;p1"/>
            <p:cNvSpPr/>
            <p:nvPr/>
          </p:nvSpPr>
          <p:spPr>
            <a:xfrm>
              <a:off x="1194777" y="3401668"/>
              <a:ext cx="136383" cy="107233"/>
            </a:xfrm>
            <a:custGeom>
              <a:avLst/>
              <a:gdLst/>
              <a:ahLst/>
              <a:cxnLst/>
              <a:rect l="l" t="t" r="r" b="b"/>
              <a:pathLst>
                <a:path w="35" h="30" extrusionOk="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99" name="Google Shape;199;p1"/>
            <p:cNvSpPr/>
            <p:nvPr/>
          </p:nvSpPr>
          <p:spPr>
            <a:xfrm>
              <a:off x="519156" y="3408428"/>
              <a:ext cx="140580" cy="96607"/>
            </a:xfrm>
            <a:custGeom>
              <a:avLst/>
              <a:gdLst/>
              <a:ahLst/>
              <a:cxnLst/>
              <a:rect l="l" t="t" r="r" b="b"/>
              <a:pathLst>
                <a:path w="36" h="27" extrusionOk="0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00" name="Google Shape;200;p1"/>
            <p:cNvSpPr/>
            <p:nvPr/>
          </p:nvSpPr>
          <p:spPr>
            <a:xfrm>
              <a:off x="1463345" y="3415192"/>
              <a:ext cx="151070" cy="93707"/>
            </a:xfrm>
            <a:custGeom>
              <a:avLst/>
              <a:gdLst/>
              <a:ahLst/>
              <a:cxnLst/>
              <a:rect l="l" t="t" r="r" b="b"/>
              <a:pathLst>
                <a:path w="39" h="26" extrusionOk="0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01" name="Google Shape;201;p1"/>
            <p:cNvSpPr/>
            <p:nvPr/>
          </p:nvSpPr>
          <p:spPr>
            <a:xfrm>
              <a:off x="717434" y="3412293"/>
              <a:ext cx="159463" cy="124621"/>
            </a:xfrm>
            <a:custGeom>
              <a:avLst/>
              <a:gdLst/>
              <a:ahLst/>
              <a:cxnLst/>
              <a:rect l="l" t="t" r="r" b="b"/>
              <a:pathLst>
                <a:path w="41" h="35" extrusionOk="0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02" name="Google Shape;202;p1"/>
            <p:cNvSpPr/>
            <p:nvPr/>
          </p:nvSpPr>
          <p:spPr>
            <a:xfrm>
              <a:off x="1703589" y="3419055"/>
              <a:ext cx="155267" cy="82115"/>
            </a:xfrm>
            <a:custGeom>
              <a:avLst/>
              <a:gdLst/>
              <a:ahLst/>
              <a:cxnLst/>
              <a:rect l="l" t="t" r="r" b="b"/>
              <a:pathLst>
                <a:path w="40" h="23" extrusionOk="0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03" name="Google Shape;203;p1"/>
            <p:cNvSpPr/>
            <p:nvPr/>
          </p:nvSpPr>
          <p:spPr>
            <a:xfrm>
              <a:off x="2767596" y="3450937"/>
              <a:ext cx="152120" cy="85979"/>
            </a:xfrm>
            <a:custGeom>
              <a:avLst/>
              <a:gdLst/>
              <a:ahLst/>
              <a:cxnLst/>
              <a:rect l="l" t="t" r="r" b="b"/>
              <a:pathLst>
                <a:path w="39" h="24" extrusionOk="0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04" name="Google Shape;204;p1"/>
            <p:cNvSpPr/>
            <p:nvPr/>
          </p:nvSpPr>
          <p:spPr>
            <a:xfrm>
              <a:off x="1960620" y="3415192"/>
              <a:ext cx="166807" cy="111097"/>
            </a:xfrm>
            <a:custGeom>
              <a:avLst/>
              <a:gdLst/>
              <a:ahLst/>
              <a:cxnLst/>
              <a:rect l="l" t="t" r="r" b="b"/>
              <a:pathLst>
                <a:path w="43" h="31" extrusionOk="0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05" name="Google Shape;205;p1"/>
            <p:cNvSpPr/>
            <p:nvPr/>
          </p:nvSpPr>
          <p:spPr>
            <a:xfrm>
              <a:off x="283108" y="3458664"/>
              <a:ext cx="146874" cy="92743"/>
            </a:xfrm>
            <a:custGeom>
              <a:avLst/>
              <a:gdLst/>
              <a:ahLst/>
              <a:cxnLst/>
              <a:rect l="l" t="t" r="r" b="b"/>
              <a:pathLst>
                <a:path w="38" h="26" extrusionOk="0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06" name="Google Shape;206;p1"/>
            <p:cNvSpPr/>
            <p:nvPr/>
          </p:nvSpPr>
          <p:spPr>
            <a:xfrm>
              <a:off x="2223943" y="3465427"/>
              <a:ext cx="155267" cy="82115"/>
            </a:xfrm>
            <a:custGeom>
              <a:avLst/>
              <a:gdLst/>
              <a:ahLst/>
              <a:cxnLst/>
              <a:rect l="l" t="t" r="r" b="b"/>
              <a:pathLst>
                <a:path w="40" h="23" extrusionOk="0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07" name="Google Shape;207;p1"/>
            <p:cNvSpPr/>
            <p:nvPr/>
          </p:nvSpPr>
          <p:spPr>
            <a:xfrm>
              <a:off x="2515592" y="3483783"/>
              <a:ext cx="162611" cy="117858"/>
            </a:xfrm>
            <a:custGeom>
              <a:avLst/>
              <a:gdLst/>
              <a:ahLst/>
              <a:cxnLst/>
              <a:rect l="l" t="t" r="r" b="b"/>
              <a:pathLst>
                <a:path w="42" h="33" extrusionOk="0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08" name="Google Shape;208;p1"/>
            <p:cNvSpPr/>
            <p:nvPr/>
          </p:nvSpPr>
          <p:spPr>
            <a:xfrm>
              <a:off x="818149" y="3705975"/>
              <a:ext cx="175200" cy="88879"/>
            </a:xfrm>
            <a:custGeom>
              <a:avLst/>
              <a:gdLst/>
              <a:ahLst/>
              <a:cxnLst/>
              <a:rect l="l" t="t" r="r" b="b"/>
              <a:pathLst>
                <a:path w="45" h="25" extrusionOk="0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09" name="Google Shape;209;p1"/>
            <p:cNvSpPr/>
            <p:nvPr/>
          </p:nvSpPr>
          <p:spPr>
            <a:xfrm>
              <a:off x="1102456" y="3708874"/>
              <a:ext cx="146874" cy="82115"/>
            </a:xfrm>
            <a:custGeom>
              <a:avLst/>
              <a:gdLst/>
              <a:ahLst/>
              <a:cxnLst/>
              <a:rect l="l" t="t" r="r" b="b"/>
              <a:pathLst>
                <a:path w="38" h="23" extrusionOk="0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10" name="Google Shape;210;p1"/>
            <p:cNvSpPr/>
            <p:nvPr/>
          </p:nvSpPr>
          <p:spPr>
            <a:xfrm>
              <a:off x="1381515" y="3716603"/>
              <a:ext cx="147925" cy="78251"/>
            </a:xfrm>
            <a:custGeom>
              <a:avLst/>
              <a:gdLst/>
              <a:ahLst/>
              <a:cxnLst/>
              <a:rect l="l" t="t" r="r" b="b"/>
              <a:pathLst>
                <a:path w="38" h="22" extrusionOk="0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11" name="Google Shape;211;p1"/>
            <p:cNvSpPr/>
            <p:nvPr/>
          </p:nvSpPr>
          <p:spPr>
            <a:xfrm>
              <a:off x="2585883" y="3712738"/>
              <a:ext cx="166807" cy="107233"/>
            </a:xfrm>
            <a:custGeom>
              <a:avLst/>
              <a:gdLst/>
              <a:ahLst/>
              <a:cxnLst/>
              <a:rect l="l" t="t" r="r" b="b"/>
              <a:pathLst>
                <a:path w="43" h="30" extrusionOk="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12" name="Google Shape;212;p1"/>
            <p:cNvSpPr/>
            <p:nvPr/>
          </p:nvSpPr>
          <p:spPr>
            <a:xfrm>
              <a:off x="2317313" y="3723363"/>
              <a:ext cx="152120" cy="82115"/>
            </a:xfrm>
            <a:custGeom>
              <a:avLst/>
              <a:gdLst/>
              <a:ahLst/>
              <a:cxnLst/>
              <a:rect l="l" t="t" r="r" b="b"/>
              <a:pathLst>
                <a:path w="39" h="23" extrusionOk="0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13" name="Google Shape;213;p1"/>
            <p:cNvSpPr/>
            <p:nvPr/>
          </p:nvSpPr>
          <p:spPr>
            <a:xfrm>
              <a:off x="1995241" y="3702111"/>
              <a:ext cx="155267" cy="186450"/>
            </a:xfrm>
            <a:custGeom>
              <a:avLst/>
              <a:gdLst/>
              <a:ahLst/>
              <a:cxnLst/>
              <a:rect l="l" t="t" r="r" b="b"/>
              <a:pathLst>
                <a:path w="40" h="52" extrusionOk="0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14" name="Google Shape;214;p1"/>
            <p:cNvSpPr/>
            <p:nvPr/>
          </p:nvSpPr>
          <p:spPr>
            <a:xfrm>
              <a:off x="593642" y="3730128"/>
              <a:ext cx="155267" cy="104334"/>
            </a:xfrm>
            <a:custGeom>
              <a:avLst/>
              <a:gdLst/>
              <a:ahLst/>
              <a:cxnLst/>
              <a:rect l="l" t="t" r="r" b="b"/>
              <a:pathLst>
                <a:path w="40" h="29" extrusionOk="0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15" name="Google Shape;215;p1"/>
            <p:cNvSpPr/>
            <p:nvPr/>
          </p:nvSpPr>
          <p:spPr>
            <a:xfrm>
              <a:off x="91730" y="3737922"/>
              <a:ext cx="155267" cy="133317"/>
            </a:xfrm>
            <a:custGeom>
              <a:avLst/>
              <a:gdLst/>
              <a:ahLst/>
              <a:cxnLst/>
              <a:rect l="l" t="t" r="r" b="b"/>
              <a:pathLst>
                <a:path w="40" h="37" extrusionOk="0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16" name="Google Shape;216;p1"/>
            <p:cNvSpPr/>
            <p:nvPr/>
          </p:nvSpPr>
          <p:spPr>
            <a:xfrm>
              <a:off x="1701490" y="3709999"/>
              <a:ext cx="159463" cy="110131"/>
            </a:xfrm>
            <a:custGeom>
              <a:avLst/>
              <a:gdLst/>
              <a:ahLst/>
              <a:cxnLst/>
              <a:rect l="l" t="t" r="r" b="b"/>
              <a:pathLst>
                <a:path w="41" h="31" extrusionOk="0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17" name="Google Shape;217;p1"/>
            <p:cNvSpPr/>
            <p:nvPr/>
          </p:nvSpPr>
          <p:spPr>
            <a:xfrm>
              <a:off x="2469434" y="3802579"/>
              <a:ext cx="3148" cy="10628"/>
            </a:xfrm>
            <a:custGeom>
              <a:avLst/>
              <a:gdLst/>
              <a:ahLst/>
              <a:cxnLst/>
              <a:rect l="l" t="t" r="r" b="b"/>
              <a:pathLst>
                <a:path w="1" h="3" extrusionOk="0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18" name="Google Shape;218;p1"/>
            <p:cNvSpPr/>
            <p:nvPr/>
          </p:nvSpPr>
          <p:spPr>
            <a:xfrm>
              <a:off x="3257751" y="3076723"/>
              <a:ext cx="143728" cy="96607"/>
            </a:xfrm>
            <a:custGeom>
              <a:avLst/>
              <a:gdLst/>
              <a:ahLst/>
              <a:cxnLst/>
              <a:rect l="l" t="t" r="r" b="b"/>
              <a:pathLst>
                <a:path w="37" h="27" extrusionOk="0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19" name="Google Shape;219;p1"/>
            <p:cNvSpPr/>
            <p:nvPr/>
          </p:nvSpPr>
          <p:spPr>
            <a:xfrm>
              <a:off x="2919939" y="3091214"/>
              <a:ext cx="163660" cy="118826"/>
            </a:xfrm>
            <a:custGeom>
              <a:avLst/>
              <a:gdLst/>
              <a:ahLst/>
              <a:cxnLst/>
              <a:rect l="l" t="t" r="r" b="b"/>
              <a:pathLst>
                <a:path w="42" h="33" extrusionOk="0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20" name="Google Shape;220;p1"/>
            <p:cNvSpPr/>
            <p:nvPr/>
          </p:nvSpPr>
          <p:spPr>
            <a:xfrm>
              <a:off x="3052129" y="3460249"/>
              <a:ext cx="159463" cy="96607"/>
            </a:xfrm>
            <a:custGeom>
              <a:avLst/>
              <a:gdLst/>
              <a:ahLst/>
              <a:cxnLst/>
              <a:rect l="l" t="t" r="r" b="b"/>
              <a:pathLst>
                <a:path w="41" h="27" extrusionOk="0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21" name="Google Shape;221;p1"/>
            <p:cNvSpPr/>
            <p:nvPr/>
          </p:nvSpPr>
          <p:spPr>
            <a:xfrm>
              <a:off x="3335385" y="3453485"/>
              <a:ext cx="143728" cy="96607"/>
            </a:xfrm>
            <a:custGeom>
              <a:avLst/>
              <a:gdLst/>
              <a:ahLst/>
              <a:cxnLst/>
              <a:rect l="l" t="t" r="r" b="b"/>
              <a:pathLst>
                <a:path w="37" h="27" extrusionOk="0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22" name="Google Shape;222;p1"/>
            <p:cNvSpPr/>
            <p:nvPr/>
          </p:nvSpPr>
          <p:spPr>
            <a:xfrm>
              <a:off x="3205696" y="3715636"/>
              <a:ext cx="162611" cy="118826"/>
            </a:xfrm>
            <a:custGeom>
              <a:avLst/>
              <a:gdLst/>
              <a:ahLst/>
              <a:cxnLst/>
              <a:rect l="l" t="t" r="r" b="b"/>
              <a:pathLst>
                <a:path w="42" h="33" extrusionOk="0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23" name="Google Shape;223;p1"/>
            <p:cNvSpPr/>
            <p:nvPr/>
          </p:nvSpPr>
          <p:spPr>
            <a:xfrm>
              <a:off x="2869586" y="3718188"/>
              <a:ext cx="152120" cy="92743"/>
            </a:xfrm>
            <a:custGeom>
              <a:avLst/>
              <a:gdLst/>
              <a:ahLst/>
              <a:cxnLst/>
              <a:rect l="l" t="t" r="r" b="b"/>
              <a:pathLst>
                <a:path w="39" h="26" extrusionOk="0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24" name="Google Shape;224;p1"/>
            <p:cNvSpPr/>
            <p:nvPr/>
          </p:nvSpPr>
          <p:spPr>
            <a:xfrm>
              <a:off x="23552" y="3423540"/>
              <a:ext cx="155267" cy="104334"/>
            </a:xfrm>
            <a:custGeom>
              <a:avLst/>
              <a:gdLst/>
              <a:ahLst/>
              <a:cxnLst/>
              <a:rect l="l" t="t" r="r" b="b"/>
              <a:pathLst>
                <a:path w="40" h="29" extrusionOk="0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25" name="Google Shape;225;p1"/>
            <p:cNvSpPr/>
            <p:nvPr/>
          </p:nvSpPr>
          <p:spPr>
            <a:xfrm>
              <a:off x="9657107" y="3584213"/>
              <a:ext cx="151070" cy="82115"/>
            </a:xfrm>
            <a:custGeom>
              <a:avLst/>
              <a:gdLst/>
              <a:ahLst/>
              <a:cxnLst/>
              <a:rect l="l" t="t" r="r" b="b"/>
              <a:pathLst>
                <a:path w="39" h="23" extrusionOk="0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26" name="Google Shape;226;p1"/>
            <p:cNvSpPr/>
            <p:nvPr/>
          </p:nvSpPr>
          <p:spPr>
            <a:xfrm>
              <a:off x="378048" y="3693860"/>
              <a:ext cx="162611" cy="118826"/>
            </a:xfrm>
            <a:custGeom>
              <a:avLst/>
              <a:gdLst/>
              <a:ahLst/>
              <a:cxnLst/>
              <a:rect l="l" t="t" r="r" b="b"/>
              <a:pathLst>
                <a:path w="42" h="33" extrusionOk="0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8"/>
          <p:cNvSpPr txBox="1">
            <a:spLocks noGrp="1"/>
          </p:cNvSpPr>
          <p:nvPr>
            <p:ph type="title"/>
          </p:nvPr>
        </p:nvSpPr>
        <p:spPr>
          <a:xfrm>
            <a:off x="1143000" y="1314450"/>
            <a:ext cx="9953625" cy="3686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600"/>
              <a:buFont typeface="Avenir"/>
              <a:buNone/>
            </a:pPr>
            <a:r>
              <a:rPr lang="cs-CZ" sz="16600">
                <a:latin typeface="Avenir"/>
                <a:ea typeface="Avenir"/>
                <a:cs typeface="Avenir"/>
                <a:sym typeface="Avenir"/>
              </a:rPr>
              <a:t>NUKLID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9"/>
          <p:cNvSpPr txBox="1">
            <a:spLocks noGrp="1"/>
          </p:cNvSpPr>
          <p:nvPr>
            <p:ph type="title"/>
          </p:nvPr>
        </p:nvSpPr>
        <p:spPr>
          <a:xfrm>
            <a:off x="352425" y="502919"/>
            <a:ext cx="10782299" cy="5774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venir"/>
              <a:buNone/>
            </a:pPr>
            <a:r>
              <a:rPr lang="cs-CZ" dirty="0">
                <a:latin typeface="Avenir"/>
                <a:ea typeface="Avenir"/>
                <a:cs typeface="Avenir"/>
                <a:sym typeface="Avenir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6"/>
                  </a:ext>
                </a:extLst>
              </a:rPr>
              <a:t>Definice</a:t>
            </a:r>
            <a:br>
              <a:rPr lang="cs-CZ" dirty="0">
                <a:latin typeface="Avenir"/>
                <a:ea typeface="Avenir"/>
                <a:cs typeface="Avenir"/>
                <a:sym typeface="Avenir"/>
              </a:rPr>
            </a:br>
            <a:r>
              <a:rPr lang="cs-CZ" sz="5400" dirty="0">
                <a:solidFill>
                  <a:srgbClr val="FF0000"/>
                </a:solidFill>
                <a:latin typeface="Avenir"/>
                <a:ea typeface="Avenir"/>
                <a:cs typeface="Avenir"/>
                <a:sym typeface="Avenir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7"/>
                  </a:ext>
                </a:extLst>
              </a:rPr>
              <a:t>Látka složená z atomů, jejichž jádra mají stejné protonové číslo (atomy téhož prvku) i stejné neutronové číslo, tedy i stejné nukleonové číslo.</a:t>
            </a:r>
            <a:endParaRPr dirty="0">
              <a:solidFill>
                <a:srgbClr val="FF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0"/>
          <p:cNvSpPr txBox="1">
            <a:spLocks noGrp="1"/>
          </p:cNvSpPr>
          <p:nvPr>
            <p:ph type="title"/>
          </p:nvPr>
        </p:nvSpPr>
        <p:spPr>
          <a:xfrm>
            <a:off x="1143000" y="1314450"/>
            <a:ext cx="9953625" cy="3686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600"/>
              <a:buFont typeface="Avenir"/>
              <a:buNone/>
            </a:pPr>
            <a:r>
              <a:rPr lang="cs-CZ" sz="16600">
                <a:latin typeface="Avenir"/>
                <a:ea typeface="Avenir"/>
                <a:cs typeface="Avenir"/>
                <a:sym typeface="Avenir"/>
              </a:rPr>
              <a:t>PROTON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1"/>
          <p:cNvSpPr txBox="1">
            <a:spLocks noGrp="1"/>
          </p:cNvSpPr>
          <p:nvPr>
            <p:ph type="title"/>
          </p:nvPr>
        </p:nvSpPr>
        <p:spPr>
          <a:xfrm>
            <a:off x="352425" y="502919"/>
            <a:ext cx="10782299" cy="5774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venir"/>
              <a:buNone/>
            </a:pPr>
            <a:r>
              <a:rPr lang="cs-CZ" dirty="0">
                <a:latin typeface="Avenir"/>
                <a:ea typeface="Avenir"/>
                <a:cs typeface="Avenir"/>
                <a:sym typeface="Avenir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0"/>
                  </a:ext>
                </a:extLst>
              </a:rPr>
              <a:t>Definice</a:t>
            </a:r>
            <a:br>
              <a:rPr lang="cs-CZ" dirty="0">
                <a:latin typeface="Avenir"/>
                <a:ea typeface="Avenir"/>
                <a:cs typeface="Avenir"/>
                <a:sym typeface="Avenir"/>
              </a:rPr>
            </a:br>
            <a:r>
              <a:rPr lang="cs-CZ" sz="5400" dirty="0">
                <a:solidFill>
                  <a:srgbClr val="FF0000"/>
                </a:solidFill>
                <a:latin typeface="Avenir"/>
                <a:ea typeface="Avenir"/>
                <a:cs typeface="Avenir"/>
                <a:sym typeface="Avenir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1"/>
                  </a:ext>
                </a:extLst>
              </a:rPr>
              <a:t>Částice nesoucí kladný elektrický náboj. Spolu s neutrony tvoří atomové jádro.</a:t>
            </a:r>
            <a:endParaRPr dirty="0">
              <a:solidFill>
                <a:srgbClr val="FF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12"/>
          <p:cNvSpPr txBox="1">
            <a:spLocks noGrp="1"/>
          </p:cNvSpPr>
          <p:nvPr>
            <p:ph type="title"/>
          </p:nvPr>
        </p:nvSpPr>
        <p:spPr>
          <a:xfrm>
            <a:off x="1143000" y="1314450"/>
            <a:ext cx="9953625" cy="3686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600"/>
              <a:buFont typeface="Avenir"/>
              <a:buNone/>
            </a:pPr>
            <a:r>
              <a:rPr lang="cs-CZ" sz="16600">
                <a:latin typeface="Avenir"/>
                <a:ea typeface="Avenir"/>
                <a:cs typeface="Avenir"/>
                <a:sym typeface="Avenir"/>
              </a:rPr>
              <a:t>ORBITAL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3"/>
          <p:cNvSpPr txBox="1">
            <a:spLocks noGrp="1"/>
          </p:cNvSpPr>
          <p:nvPr>
            <p:ph type="title"/>
          </p:nvPr>
        </p:nvSpPr>
        <p:spPr>
          <a:xfrm>
            <a:off x="352425" y="502919"/>
            <a:ext cx="10782299" cy="5774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venir"/>
              <a:buNone/>
            </a:pPr>
            <a:r>
              <a:rPr lang="cs-CZ" dirty="0">
                <a:latin typeface="Avenir"/>
                <a:ea typeface="Avenir"/>
                <a:cs typeface="Avenir"/>
                <a:sym typeface="Avenir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2"/>
                  </a:ext>
                </a:extLst>
              </a:rPr>
              <a:t>Definice</a:t>
            </a:r>
            <a:br>
              <a:rPr lang="cs-CZ" dirty="0">
                <a:latin typeface="Avenir"/>
                <a:ea typeface="Avenir"/>
                <a:cs typeface="Avenir"/>
                <a:sym typeface="Avenir"/>
              </a:rPr>
            </a:br>
            <a:r>
              <a:rPr lang="cs-CZ" sz="5400" dirty="0">
                <a:solidFill>
                  <a:srgbClr val="FF0000"/>
                </a:solidFill>
                <a:latin typeface="Avenir"/>
                <a:ea typeface="Avenir"/>
                <a:cs typeface="Avenir"/>
                <a:sym typeface="Avenir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3"/>
                  </a:ext>
                </a:extLst>
              </a:rPr>
              <a:t>Oblasti s nejvyššími hodnotami elektronové hustoty v atomovém obalu (tedy místo nejpravděpodobnějšího výskytu elektronů). Orbitaly jsou charakterizovány pomocí třech kvantových čísel (hlavního, vedlejšího a magnetického).</a:t>
            </a:r>
            <a:endParaRPr dirty="0">
              <a:solidFill>
                <a:srgbClr val="FF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14"/>
          <p:cNvSpPr txBox="1">
            <a:spLocks noGrp="1"/>
          </p:cNvSpPr>
          <p:nvPr>
            <p:ph type="title"/>
          </p:nvPr>
        </p:nvSpPr>
        <p:spPr>
          <a:xfrm>
            <a:off x="1143000" y="1314450"/>
            <a:ext cx="9953625" cy="3686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venir"/>
              <a:buNone/>
            </a:pPr>
            <a:r>
              <a:rPr lang="cs-CZ" sz="16600">
                <a:latin typeface="Avenir"/>
                <a:ea typeface="Avenir"/>
                <a:cs typeface="Avenir"/>
                <a:sym typeface="Avenir"/>
              </a:rPr>
              <a:t>NEUTRON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15"/>
          <p:cNvSpPr txBox="1">
            <a:spLocks noGrp="1"/>
          </p:cNvSpPr>
          <p:nvPr>
            <p:ph type="title"/>
          </p:nvPr>
        </p:nvSpPr>
        <p:spPr>
          <a:xfrm>
            <a:off x="352425" y="502919"/>
            <a:ext cx="10782299" cy="5774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venir"/>
              <a:buNone/>
            </a:pPr>
            <a:r>
              <a:rPr lang="cs-CZ" dirty="0">
                <a:latin typeface="Avenir"/>
                <a:ea typeface="Avenir"/>
                <a:cs typeface="Avenir"/>
                <a:sym typeface="Avenir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4"/>
                  </a:ext>
                </a:extLst>
              </a:rPr>
              <a:t>Definice</a:t>
            </a:r>
            <a:br>
              <a:rPr lang="cs-CZ" dirty="0">
                <a:latin typeface="Avenir"/>
                <a:ea typeface="Avenir"/>
                <a:cs typeface="Avenir"/>
                <a:sym typeface="Avenir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5"/>
                  </a:ext>
                </a:extLst>
              </a:rPr>
            </a:br>
            <a:r>
              <a:rPr lang="cs-CZ" sz="5400" dirty="0">
                <a:solidFill>
                  <a:srgbClr val="FF0000"/>
                </a:solidFill>
                <a:latin typeface="Avenir"/>
                <a:ea typeface="Avenir"/>
                <a:cs typeface="Avenir"/>
                <a:sym typeface="Avenir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6"/>
                  </a:ext>
                </a:extLst>
              </a:rPr>
              <a:t>Částice bez elektrického náboje. Spolu s protony tvoří atomové jádro.</a:t>
            </a:r>
            <a:endParaRPr dirty="0">
              <a:solidFill>
                <a:srgbClr val="FF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6"/>
          <p:cNvSpPr txBox="1">
            <a:spLocks noGrp="1"/>
          </p:cNvSpPr>
          <p:nvPr>
            <p:ph type="title"/>
          </p:nvPr>
        </p:nvSpPr>
        <p:spPr>
          <a:xfrm>
            <a:off x="1143000" y="1314450"/>
            <a:ext cx="9953625" cy="3686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600"/>
              <a:buFont typeface="Avenir"/>
              <a:buNone/>
            </a:pPr>
            <a:r>
              <a:rPr lang="cs-CZ" sz="16600">
                <a:latin typeface="Avenir"/>
                <a:ea typeface="Avenir"/>
                <a:cs typeface="Avenir"/>
                <a:sym typeface="Avenir"/>
              </a:rPr>
              <a:t>IZOBARY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7"/>
          <p:cNvSpPr txBox="1">
            <a:spLocks noGrp="1"/>
          </p:cNvSpPr>
          <p:nvPr>
            <p:ph type="title"/>
          </p:nvPr>
        </p:nvSpPr>
        <p:spPr>
          <a:xfrm>
            <a:off x="352425" y="502919"/>
            <a:ext cx="10782299" cy="5774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venir"/>
              <a:buNone/>
            </a:pPr>
            <a:r>
              <a:rPr lang="cs-CZ" dirty="0">
                <a:latin typeface="Avenir"/>
                <a:ea typeface="Avenir"/>
                <a:cs typeface="Avenir"/>
                <a:sym typeface="Avenir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7"/>
                  </a:ext>
                </a:extLst>
              </a:rPr>
              <a:t>Definice</a:t>
            </a:r>
            <a:br>
              <a:rPr lang="cs-CZ" dirty="0">
                <a:latin typeface="Avenir"/>
                <a:ea typeface="Avenir"/>
                <a:cs typeface="Avenir"/>
                <a:sym typeface="Avenir"/>
              </a:rPr>
            </a:br>
            <a:r>
              <a:rPr lang="cs-CZ" sz="5400" dirty="0">
                <a:solidFill>
                  <a:srgbClr val="FF0000"/>
                </a:solidFill>
                <a:latin typeface="Avenir"/>
                <a:ea typeface="Avenir"/>
                <a:cs typeface="Avenir"/>
                <a:sym typeface="Avenir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8"/>
                  </a:ext>
                </a:extLst>
              </a:rPr>
              <a:t>Atomy, jejichž jádra mají stejné nukleonové číslo, ale odlišné protonové číslo (atomy různých prvků)</a:t>
            </a:r>
            <a:endParaRPr dirty="0">
              <a:solidFill>
                <a:srgbClr val="FF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231;p2">
            <a:extLst>
              <a:ext uri="{FF2B5EF4-FFF2-40B4-BE49-F238E27FC236}">
                <a16:creationId xmlns:a16="http://schemas.microsoft.com/office/drawing/2014/main" id="{CAB8DAB7-11D5-303B-8ADA-DA39F567A87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78731" y="2766219"/>
            <a:ext cx="9634538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venir"/>
              <a:buNone/>
            </a:pPr>
            <a:r>
              <a:rPr lang="cs-CZ" sz="16600" dirty="0">
                <a:latin typeface="Avenir"/>
                <a:ea typeface="Avenir"/>
                <a:cs typeface="Avenir"/>
                <a:sym typeface="Avenir"/>
              </a:rPr>
              <a:t>ATOM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06297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8"/>
          <p:cNvSpPr txBox="1">
            <a:spLocks noGrp="1"/>
          </p:cNvSpPr>
          <p:nvPr>
            <p:ph type="title"/>
          </p:nvPr>
        </p:nvSpPr>
        <p:spPr>
          <a:xfrm>
            <a:off x="1143000" y="1314450"/>
            <a:ext cx="9953625" cy="3686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400"/>
              <a:buFont typeface="Avenir"/>
              <a:buNone/>
            </a:pPr>
            <a:r>
              <a:rPr lang="cs-CZ" sz="12400">
                <a:latin typeface="Avenir"/>
                <a:ea typeface="Avenir"/>
                <a:cs typeface="Avenir"/>
                <a:sym typeface="Avenir"/>
              </a:rPr>
              <a:t>KVANTOVÉ ČÍSLO 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19"/>
          <p:cNvSpPr txBox="1">
            <a:spLocks noGrp="1"/>
          </p:cNvSpPr>
          <p:nvPr>
            <p:ph type="title"/>
          </p:nvPr>
        </p:nvSpPr>
        <p:spPr>
          <a:xfrm>
            <a:off x="352425" y="502919"/>
            <a:ext cx="10782299" cy="5774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venir"/>
              <a:buNone/>
            </a:pPr>
            <a:r>
              <a:rPr lang="cs-CZ" dirty="0">
                <a:latin typeface="Avenir"/>
                <a:ea typeface="Avenir"/>
                <a:cs typeface="Avenir"/>
                <a:sym typeface="Avenir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0"/>
                  </a:ext>
                </a:extLst>
              </a:rPr>
              <a:t>Definice</a:t>
            </a:r>
            <a:br>
              <a:rPr lang="cs-CZ" dirty="0">
                <a:latin typeface="Avenir"/>
                <a:ea typeface="Avenir"/>
                <a:cs typeface="Avenir"/>
                <a:sym typeface="Avenir"/>
              </a:rPr>
            </a:br>
            <a:r>
              <a:rPr lang="cs-CZ" sz="5400" dirty="0">
                <a:solidFill>
                  <a:srgbClr val="FF0000"/>
                </a:solidFill>
                <a:latin typeface="Avenir"/>
                <a:ea typeface="Avenir"/>
                <a:cs typeface="Avenir"/>
                <a:sym typeface="Avenir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1"/>
                  </a:ext>
                </a:extLst>
              </a:rPr>
              <a:t>Popisují vlastnosti elektronů a jim příslušejících orbitalů v atomovém obalu. Elektron je charakterizován pomocí hlavního, vedlejšího, magnetického a spinového kvantového </a:t>
            </a:r>
            <a:r>
              <a:rPr lang="cs-CZ" sz="5400">
                <a:solidFill>
                  <a:srgbClr val="FF0000"/>
                </a:solidFill>
                <a:latin typeface="Avenir"/>
                <a:ea typeface="Avenir"/>
                <a:cs typeface="Avenir"/>
                <a:sym typeface="Avenir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1"/>
                  </a:ext>
                </a:extLst>
              </a:rPr>
              <a:t>čísla.</a:t>
            </a:r>
            <a:endParaRPr dirty="0">
              <a:solidFill>
                <a:srgbClr val="FF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36;p3">
            <a:extLst>
              <a:ext uri="{FF2B5EF4-FFF2-40B4-BE49-F238E27FC236}">
                <a16:creationId xmlns:a16="http://schemas.microsoft.com/office/drawing/2014/main" id="{2326A42C-2ED2-275F-3430-F9F5F25A9AC9}"/>
              </a:ext>
            </a:extLst>
          </p:cNvPr>
          <p:cNvSpPr txBox="1">
            <a:spLocks/>
          </p:cNvSpPr>
          <p:nvPr/>
        </p:nvSpPr>
        <p:spPr>
          <a:xfrm>
            <a:off x="352425" y="502919"/>
            <a:ext cx="10782299" cy="5774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000"/>
              <a:buFont typeface="Avenir"/>
              <a:buNone/>
            </a:pPr>
            <a:r>
              <a:rPr lang="cs-CZ" dirty="0">
                <a:latin typeface="Avenir"/>
                <a:ea typeface="Avenir"/>
                <a:cs typeface="Avenir"/>
                <a:sym typeface="Avenir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Definice</a:t>
            </a:r>
            <a:br>
              <a:rPr lang="cs-CZ" dirty="0">
                <a:latin typeface="Avenir"/>
                <a:ea typeface="Avenir"/>
                <a:cs typeface="Avenir"/>
                <a:sym typeface="Avenir"/>
              </a:rPr>
            </a:br>
            <a:r>
              <a:rPr lang="cs-CZ" sz="5400" dirty="0">
                <a:solidFill>
                  <a:srgbClr val="FF0000"/>
                </a:solidFill>
                <a:latin typeface="Avenir"/>
                <a:ea typeface="Avenir"/>
                <a:cs typeface="Avenir"/>
                <a:sym typeface="Avenir"/>
              </a:rPr>
              <a:t>Atom je základní (jednojaderná elektroneutrální) stavební jednotka látky.</a:t>
            </a:r>
            <a:endParaRPr lang="cs-CZ" dirty="0">
              <a:solidFill>
                <a:srgbClr val="FF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  <p:extLst>
      <p:ext uri="{BB962C8B-B14F-4D97-AF65-F5344CB8AC3E}">
        <p14:creationId xmlns:p14="http://schemas.microsoft.com/office/powerpoint/2010/main" val="151563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"/>
          <p:cNvSpPr txBox="1">
            <a:spLocks noGrp="1"/>
          </p:cNvSpPr>
          <p:nvPr>
            <p:ph type="title"/>
          </p:nvPr>
        </p:nvSpPr>
        <p:spPr>
          <a:xfrm>
            <a:off x="1143000" y="1314450"/>
            <a:ext cx="9953625" cy="3686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venir"/>
              <a:buNone/>
            </a:pPr>
            <a:r>
              <a:rPr lang="cs-CZ" sz="16600" dirty="0">
                <a:latin typeface="Avenir"/>
                <a:ea typeface="Avenir"/>
                <a:cs typeface="Avenir"/>
                <a:sym typeface="Avenir"/>
              </a:rPr>
              <a:t>ELEKTRON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"/>
          <p:cNvSpPr txBox="1">
            <a:spLocks noGrp="1"/>
          </p:cNvSpPr>
          <p:nvPr>
            <p:ph type="title"/>
          </p:nvPr>
        </p:nvSpPr>
        <p:spPr>
          <a:xfrm>
            <a:off x="352425" y="502919"/>
            <a:ext cx="10782299" cy="5774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venir"/>
              <a:buNone/>
            </a:pPr>
            <a:r>
              <a:rPr lang="cs-CZ" dirty="0">
                <a:latin typeface="Avenir"/>
                <a:ea typeface="Avenir"/>
                <a:cs typeface="Avenir"/>
                <a:sym typeface="Avenir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Definice</a:t>
            </a:r>
            <a:br>
              <a:rPr lang="cs-CZ" dirty="0">
                <a:latin typeface="Avenir"/>
                <a:ea typeface="Avenir"/>
                <a:cs typeface="Avenir"/>
                <a:sym typeface="Avenir"/>
              </a:rPr>
            </a:br>
            <a:r>
              <a:rPr lang="cs-CZ" sz="5400" dirty="0">
                <a:solidFill>
                  <a:srgbClr val="FF0000"/>
                </a:solidFill>
                <a:latin typeface="Avenir"/>
                <a:ea typeface="Avenir"/>
                <a:cs typeface="Avenir"/>
                <a:sym typeface="Avenir"/>
              </a:rPr>
              <a:t>Částice nesoucí záporný elektrický náboj. Tvoří obal atomu, který obklopuje atomové jádro.</a:t>
            </a:r>
            <a:endParaRPr dirty="0">
              <a:solidFill>
                <a:srgbClr val="FF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4"/>
          <p:cNvSpPr txBox="1">
            <a:spLocks noGrp="1"/>
          </p:cNvSpPr>
          <p:nvPr>
            <p:ph type="title"/>
          </p:nvPr>
        </p:nvSpPr>
        <p:spPr>
          <a:xfrm>
            <a:off x="1143000" y="1314450"/>
            <a:ext cx="9953625" cy="3686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600"/>
              <a:buFont typeface="Avenir"/>
              <a:buNone/>
            </a:pPr>
            <a:r>
              <a:rPr lang="cs-CZ" sz="16600">
                <a:latin typeface="Avenir"/>
                <a:ea typeface="Avenir"/>
                <a:cs typeface="Avenir"/>
                <a:sym typeface="Avenir"/>
              </a:rPr>
              <a:t>IZOTOP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5"/>
          <p:cNvSpPr txBox="1">
            <a:spLocks noGrp="1"/>
          </p:cNvSpPr>
          <p:nvPr>
            <p:ph type="title"/>
          </p:nvPr>
        </p:nvSpPr>
        <p:spPr>
          <a:xfrm>
            <a:off x="352425" y="502919"/>
            <a:ext cx="10782299" cy="5774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venir"/>
              <a:buNone/>
            </a:pPr>
            <a:r>
              <a:rPr lang="cs-CZ" dirty="0">
                <a:latin typeface="Avenir"/>
                <a:ea typeface="Avenir"/>
                <a:cs typeface="Avenir"/>
                <a:sym typeface="Avenir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3"/>
                  </a:ext>
                </a:extLst>
              </a:rPr>
              <a:t>Definice</a:t>
            </a:r>
            <a:br>
              <a:rPr lang="cs-CZ" dirty="0">
                <a:latin typeface="Avenir"/>
                <a:ea typeface="Avenir"/>
                <a:cs typeface="Avenir"/>
                <a:sym typeface="Avenir"/>
              </a:rPr>
            </a:br>
            <a:r>
              <a:rPr lang="cs-CZ" sz="5400" dirty="0">
                <a:solidFill>
                  <a:srgbClr val="FF0000"/>
                </a:solidFill>
                <a:latin typeface="Avenir"/>
                <a:ea typeface="Avenir"/>
                <a:cs typeface="Avenir"/>
                <a:sym typeface="Avenir"/>
              </a:rPr>
              <a:t>Uskupení atomů, jehož jádra mají stejné protonové číslo (atomy téhož prvku), ale odlišné neutronové (a tedy i nukleonové) číslo.</a:t>
            </a:r>
            <a:endParaRPr dirty="0">
              <a:solidFill>
                <a:srgbClr val="FF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6"/>
          <p:cNvSpPr txBox="1">
            <a:spLocks noGrp="1"/>
          </p:cNvSpPr>
          <p:nvPr>
            <p:ph type="title"/>
          </p:nvPr>
        </p:nvSpPr>
        <p:spPr>
          <a:xfrm>
            <a:off x="1143000" y="1314450"/>
            <a:ext cx="9953625" cy="3686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600"/>
              <a:buFont typeface="Avenir"/>
              <a:buNone/>
            </a:pPr>
            <a:r>
              <a:rPr lang="cs-CZ" sz="16600">
                <a:latin typeface="Avenir"/>
                <a:ea typeface="Avenir"/>
                <a:cs typeface="Avenir"/>
                <a:sym typeface="Avenir"/>
              </a:rPr>
              <a:t>PRVEK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7"/>
          <p:cNvSpPr txBox="1">
            <a:spLocks noGrp="1"/>
          </p:cNvSpPr>
          <p:nvPr>
            <p:ph type="title"/>
          </p:nvPr>
        </p:nvSpPr>
        <p:spPr>
          <a:xfrm>
            <a:off x="352425" y="502919"/>
            <a:ext cx="10782299" cy="5774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venir"/>
              <a:buNone/>
            </a:pPr>
            <a:r>
              <a:rPr lang="cs-CZ" dirty="0">
                <a:latin typeface="Avenir"/>
                <a:ea typeface="Avenir"/>
                <a:cs typeface="Avenir"/>
                <a:sym typeface="Avenir"/>
              </a:rPr>
              <a:t>Definice</a:t>
            </a:r>
            <a:br>
              <a:rPr lang="cs-CZ" dirty="0">
                <a:latin typeface="Avenir"/>
                <a:ea typeface="Avenir"/>
                <a:cs typeface="Avenir"/>
                <a:sym typeface="Avenir"/>
              </a:rPr>
            </a:br>
            <a:r>
              <a:rPr lang="cs-CZ" sz="5400" dirty="0">
                <a:solidFill>
                  <a:srgbClr val="FF0000"/>
                </a:solidFill>
                <a:latin typeface="Avenir"/>
                <a:ea typeface="Avenir"/>
                <a:cs typeface="Avenir"/>
                <a:sym typeface="Avenir"/>
              </a:rPr>
              <a:t>Látka tvořená atomy se stejným protonovým číslem. </a:t>
            </a:r>
            <a:endParaRPr dirty="0">
              <a:solidFill>
                <a:srgbClr val="FF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ohemianVTI">
  <a:themeElements>
    <a:clrScheme name="Boho">
      <a:dk1>
        <a:srgbClr val="000000"/>
      </a:dk1>
      <a:lt1>
        <a:srgbClr val="FFFFFF"/>
      </a:lt1>
      <a:dk2>
        <a:srgbClr val="323232"/>
      </a:dk2>
      <a:lt2>
        <a:srgbClr val="F4F1EF"/>
      </a:lt2>
      <a:accent1>
        <a:srgbClr val="8F4F58"/>
      </a:accent1>
      <a:accent2>
        <a:srgbClr val="D09182"/>
      </a:accent2>
      <a:accent3>
        <a:srgbClr val="C7A085"/>
      </a:accent3>
      <a:accent4>
        <a:srgbClr val="ADA085"/>
      </a:accent4>
      <a:accent5>
        <a:srgbClr val="5F787F"/>
      </a:accent5>
      <a:accent6>
        <a:srgbClr val="5A6768"/>
      </a:accent6>
      <a:hlink>
        <a:srgbClr val="A25872"/>
      </a:hlink>
      <a:folHlink>
        <a:srgbClr val="667A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218</Words>
  <Application>Microsoft Office PowerPoint</Application>
  <PresentationFormat>Širokoúhlá obrazovka</PresentationFormat>
  <Paragraphs>21</Paragraphs>
  <Slides>21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Arial</vt:lpstr>
      <vt:lpstr>Avenir</vt:lpstr>
      <vt:lpstr>BohemianVTI</vt:lpstr>
      <vt:lpstr> CHEMIKŮV KUFR</vt:lpstr>
      <vt:lpstr>ATOM</vt:lpstr>
      <vt:lpstr>Prezentace aplikace PowerPoint</vt:lpstr>
      <vt:lpstr>ELEKTRON</vt:lpstr>
      <vt:lpstr>Definice Částice nesoucí záporný elektrický náboj. Tvoří obal atomu, který obklopuje atomové jádro.</vt:lpstr>
      <vt:lpstr>IZOTOP</vt:lpstr>
      <vt:lpstr>Definice Uskupení atomů, jehož jádra mají stejné protonové číslo (atomy téhož prvku), ale odlišné neutronové (a tedy i nukleonové) číslo.</vt:lpstr>
      <vt:lpstr>PRVEK</vt:lpstr>
      <vt:lpstr>Definice Látka tvořená atomy se stejným protonovým číslem. </vt:lpstr>
      <vt:lpstr>NUKLID</vt:lpstr>
      <vt:lpstr>Definice Látka složená z atomů, jejichž jádra mají stejné protonové číslo (atomy téhož prvku) i stejné neutronové číslo, tedy i stejné nukleonové číslo.</vt:lpstr>
      <vt:lpstr>PROTON</vt:lpstr>
      <vt:lpstr>Definice Částice nesoucí kladný elektrický náboj. Spolu s neutrony tvoří atomové jádro.</vt:lpstr>
      <vt:lpstr>ORBITAL</vt:lpstr>
      <vt:lpstr>Definice Oblasti s nejvyššími hodnotami elektronové hustoty v atomovém obalu (tedy místo nejpravděpodobnějšího výskytu elektronů). Orbitaly jsou charakterizovány pomocí třech kvantových čísel (hlavního, vedlejšího a magnetického).</vt:lpstr>
      <vt:lpstr>NEUTRON</vt:lpstr>
      <vt:lpstr>Definice Částice bez elektrického náboje. Spolu s protony tvoří atomové jádro.</vt:lpstr>
      <vt:lpstr>IZOBARY</vt:lpstr>
      <vt:lpstr>Definice Atomy, jejichž jádra mají stejné nukleonové číslo, ale odlišné protonové číslo (atomy různých prvků)</vt:lpstr>
      <vt:lpstr>KVANTOVÉ ČÍSLO </vt:lpstr>
      <vt:lpstr>Definice Popisují vlastnosti elektronů a jim příslušejících orbitalů v atomovém obalu. Elektron je charakterizován pomocí hlavního, vedlejšího, magnetického a spinového kvantového čísla.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CHEMIKŮV KUFR</dc:title>
  <dc:creator>Tereza Svěchotová</dc:creator>
  <cp:lastModifiedBy>Anežka Hudecová</cp:lastModifiedBy>
  <cp:revision>1</cp:revision>
  <dcterms:created xsi:type="dcterms:W3CDTF">2021-11-14T08:51:06Z</dcterms:created>
  <dcterms:modified xsi:type="dcterms:W3CDTF">2023-04-23T09:45:55Z</dcterms:modified>
</cp:coreProperties>
</file>