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F0Ra8O4bEnPd5ONOW65BmkLzVD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Anežka Hudecová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4-30T19:34:22.698">
    <p:pos x="507" y="1809"/>
    <p:text>Jiný formát než první slide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wI_ObD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4-30T19:34:58.772">
    <p:pos x="373" y="1336"/>
    <p:text>Odkaz nefunguje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wI_ObD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9.jp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7464614" y="1783959"/>
            <a:ext cx="4087306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cs-CZ" sz="9600"/>
              <a:t>Riskuj!</a:t>
            </a:r>
            <a:endParaRPr/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7464612" y="4673073"/>
            <a:ext cx="4087305" cy="1941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cs-CZ" sz="2000"/>
              <a:t>Úvod chemie a názvosloví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cs-CZ" sz="2000"/>
              <a:t>		Monika Šteigerlová</a:t>
            </a:r>
            <a:endParaRPr/>
          </a:p>
        </p:txBody>
      </p:sp>
      <p:sp>
        <p:nvSpPr>
          <p:cNvPr id="104" name="Google Shape;104;p1"/>
          <p:cNvSpPr/>
          <p:nvPr/>
        </p:nvSpPr>
        <p:spPr>
          <a:xfrm rot="10800000">
            <a:off x="1" y="0"/>
            <a:ext cx="7188051" cy="6858000"/>
          </a:xfrm>
          <a:custGeom>
            <a:rect b="b" l="l" r="r" t="t"/>
            <a:pathLst>
              <a:path extrusionOk="0" h="6858000" w="7188051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osoba&#10;&#10;Popis byl vytvořen automaticky" id="105" name="Google Shape;105;p1"/>
          <p:cNvPicPr preferRelativeResize="0"/>
          <p:nvPr/>
        </p:nvPicPr>
        <p:blipFill rotWithShape="1">
          <a:blip r:embed="rId3">
            <a:alphaModFix/>
          </a:blip>
          <a:srcRect b="30426" l="0" r="-2" t="52"/>
          <a:stretch/>
        </p:blipFill>
        <p:spPr>
          <a:xfrm>
            <a:off x="1" y="10"/>
            <a:ext cx="7028495" cy="6857990"/>
          </a:xfrm>
          <a:custGeom>
            <a:rect b="b" l="l" r="r" t="t"/>
            <a:pathLst>
              <a:path extrusionOk="0" h="6858000" w="7028495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762001" y="803325"/>
            <a:ext cx="531453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1177047" y="2279018"/>
            <a:ext cx="4899496" cy="3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 sz="2400"/>
              <a:t>Efektivní způsob zopakování látky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 sz="2400"/>
              <a:t>Dá se použít na libovolné téma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 sz="2400"/>
              <a:t>Poměrně rychlá příprava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 flipH="1">
            <a:off x="6582780" y="-2008"/>
            <a:ext cx="5609220" cy="5840278"/>
          </a:xfrm>
          <a:custGeom>
            <a:rect b="b" l="l" r="r" t="t"/>
            <a:pathLst>
              <a:path extrusionOk="0" h="5840278" w="560922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 amt="70000"/>
          </a:blip>
          <a:srcRect b="0" l="14435" r="31434" t="0"/>
          <a:stretch/>
        </p:blipFill>
        <p:spPr>
          <a:xfrm>
            <a:off x="6750141" y="-2"/>
            <a:ext cx="5441859" cy="5654940"/>
          </a:xfrm>
          <a:custGeom>
            <a:rect b="b" l="l" r="r" t="t"/>
            <a:pathLst>
              <a:path extrusionOk="0" h="5654940" w="5441859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801098" y="1396289"/>
            <a:ext cx="46243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/>
              <a:t>Pomůcky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&#10;&#10;Popis byl vytvořen automaticky" id="120" name="Google Shape;120;p3"/>
          <p:cNvPicPr preferRelativeResize="0"/>
          <p:nvPr/>
        </p:nvPicPr>
        <p:blipFill rotWithShape="1">
          <a:blip r:embed="rId4">
            <a:alphaModFix/>
          </a:blip>
          <a:srcRect b="10605" l="0" r="4" t="14398"/>
          <a:stretch/>
        </p:blipFill>
        <p:spPr>
          <a:xfrm>
            <a:off x="5680087" y="361702"/>
            <a:ext cx="1691640" cy="1691640"/>
          </a:xfrm>
          <a:custGeom>
            <a:rect b="b" l="l" r="r" t="t"/>
            <a:pathLst>
              <a:path extrusionOk="0" h="1956816" w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805543" y="2871982"/>
            <a:ext cx="4558309" cy="3181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Kartičky s otázkami</a:t>
            </a:r>
            <a:endParaRPr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Fixa/křída na tabuli</a:t>
            </a:r>
            <a:endParaRPr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Magnety/“lepící hmota“</a:t>
            </a:r>
            <a:endParaRPr>
              <a:extLst>
                <a:ext uri="http://customooxmlschemas.google.com/">
                  <go:slidesCustomData xmlns:go="http://customooxmlschemas.google.com/" textRoundtripDataId="5"/>
                </a:ext>
              </a:extLst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Zvonek 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22" name="Google Shape;122;p3"/>
          <p:cNvSpPr/>
          <p:nvPr/>
        </p:nvSpPr>
        <p:spPr>
          <a:xfrm>
            <a:off x="8114932" y="1"/>
            <a:ext cx="4077068" cy="3445261"/>
          </a:xfrm>
          <a:custGeom>
            <a:rect b="b" l="l" r="r" t="t"/>
            <a:pathLst>
              <a:path extrusionOk="0" h="3445261" w="4077068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interiér&#10;&#10;Popis byl vytvořen automaticky" id="124" name="Google Shape;124;p3"/>
          <p:cNvPicPr preferRelativeResize="0"/>
          <p:nvPr/>
        </p:nvPicPr>
        <p:blipFill rotWithShape="1">
          <a:blip r:embed="rId5">
            <a:alphaModFix/>
          </a:blip>
          <a:srcRect b="24455" l="0" r="0" t="545"/>
          <a:stretch/>
        </p:blipFill>
        <p:spPr>
          <a:xfrm>
            <a:off x="5838252" y="2722161"/>
            <a:ext cx="2743200" cy="2743200"/>
          </a:xfrm>
          <a:custGeom>
            <a:rect b="b" l="l" r="r" t="t"/>
            <a:pathLst>
              <a:path extrusionOk="0" h="2834640" w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Obsah obrázku text&#10;&#10;Popis byl vytvořen automaticky" id="125" name="Google Shape;125;p3"/>
          <p:cNvPicPr preferRelativeResize="0"/>
          <p:nvPr/>
        </p:nvPicPr>
        <p:blipFill rotWithShape="1">
          <a:blip r:embed="rId6">
            <a:alphaModFix/>
          </a:blip>
          <a:srcRect b="5853" l="0" r="3" t="31255"/>
          <a:stretch/>
        </p:blipFill>
        <p:spPr>
          <a:xfrm>
            <a:off x="8278624" y="2"/>
            <a:ext cx="3913376" cy="3281569"/>
          </a:xfrm>
          <a:custGeom>
            <a:rect b="b" l="l" r="r" t="t"/>
            <a:pathLst>
              <a:path extrusionOk="0" h="3281569" w="3913376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8848370" y="3966828"/>
            <a:ext cx="3339958" cy="2891173"/>
          </a:xfrm>
          <a:custGeom>
            <a:rect b="b" l="l" r="r" t="t"/>
            <a:pathLst>
              <a:path extrusionOk="0" h="2891173" w="3339958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&#10;&#10;Popis byl vytvořen automaticky" id="127" name="Google Shape;127;p3"/>
          <p:cNvPicPr preferRelativeResize="0"/>
          <p:nvPr/>
        </p:nvPicPr>
        <p:blipFill rotWithShape="1">
          <a:blip r:embed="rId7">
            <a:alphaModFix/>
          </a:blip>
          <a:srcRect b="26497" l="0" r="-4" t="9175"/>
          <a:stretch/>
        </p:blipFill>
        <p:spPr>
          <a:xfrm>
            <a:off x="9009416" y="4131546"/>
            <a:ext cx="3178912" cy="2726454"/>
          </a:xfrm>
          <a:custGeom>
            <a:rect b="b" l="l" r="r" t="t"/>
            <a:pathLst>
              <a:path extrusionOk="0" h="2726454" w="3178912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>
            <a:off x="879542" y="0"/>
            <a:ext cx="10432916" cy="6858000"/>
          </a:xfrm>
          <a:custGeom>
            <a:rect b="b" l="l" r="r" t="t"/>
            <a:pathLst>
              <a:path extrusionOk="0" h="6858000" w="10432916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134942" y="0"/>
            <a:ext cx="9922116" cy="6858000"/>
          </a:xfrm>
          <a:custGeom>
            <a:rect b="b" l="l" r="r" t="t"/>
            <a:pathLst>
              <a:path extrusionOk="0" h="6858000" w="9922116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>
            <p:ph type="title"/>
          </p:nvPr>
        </p:nvSpPr>
        <p:spPr>
          <a:xfrm>
            <a:off x="2311147" y="365760"/>
            <a:ext cx="7569706" cy="1288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/>
              <a:t>Pravidla</a:t>
            </a:r>
            <a:endParaRPr/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2165569" y="1956816"/>
            <a:ext cx="7860863" cy="4024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 sz="2400"/>
              <a:t>Žáci se rozdělí do 2 skupin (3,4,..)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 sz="2400"/>
              <a:t>Jeden žák z týmu si zvolí libovolný počet bodů z okruhu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 sz="2400"/>
              <a:t>Odpovídat může kdokoliv z obou týmů – přihlášení: zvonek, tlesknutí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 sz="2400"/>
              <a:t>Ten, co se přihlásí první – odpovídá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 sz="2400"/>
              <a:t>Odpoví správně – získá body pro svůj tým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 sz="2400"/>
              <a:t>Odpoví špatně – ztrácí body svého týmu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 sz="2400"/>
              <a:t>Vyhrává tým, který má nejvyšší počet bodů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7464614" y="1783959"/>
            <a:ext cx="4087306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cs-CZ" sz="5400"/>
              <a:t>Papírová verze</a:t>
            </a:r>
            <a:endParaRPr sz="5400"/>
          </a:p>
        </p:txBody>
      </p:sp>
      <p:sp>
        <p:nvSpPr>
          <p:cNvPr id="141" name="Google Shape;141;p5"/>
          <p:cNvSpPr/>
          <p:nvPr/>
        </p:nvSpPr>
        <p:spPr>
          <a:xfrm rot="10800000">
            <a:off x="1" y="0"/>
            <a:ext cx="7188051" cy="6858000"/>
          </a:xfrm>
          <a:custGeom>
            <a:rect b="b" l="l" r="r" t="t"/>
            <a:pathLst>
              <a:path extrusionOk="0" h="6858000" w="7188051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15659" l="0" r="-1" t="11159"/>
          <a:stretch/>
        </p:blipFill>
        <p:spPr>
          <a:xfrm>
            <a:off x="1" y="10"/>
            <a:ext cx="7028495" cy="6857990"/>
          </a:xfrm>
          <a:custGeom>
            <a:rect b="b" l="l" r="r" t="t"/>
            <a:pathLst>
              <a:path extrusionOk="0" h="6858000" w="7028495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336384" y="303591"/>
            <a:ext cx="4334256" cy="5896743"/>
          </a:xfrm>
          <a:prstGeom prst="rect">
            <a:avLst/>
          </a:prstGeom>
          <a:solidFill>
            <a:srgbClr val="3F3F3F"/>
          </a:solidFill>
          <a:ln cap="sq" cmpd="thinThick" w="1270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>
            <p:ph type="title"/>
          </p:nvPr>
        </p:nvSpPr>
        <p:spPr>
          <a:xfrm>
            <a:off x="594360" y="640263"/>
            <a:ext cx="3822192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cs-CZ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Verze na počítači</a:t>
            </a:r>
            <a:endParaRPr/>
          </a:p>
        </p:txBody>
      </p:sp>
      <p:cxnSp>
        <p:nvCxnSpPr>
          <p:cNvPr id="149" name="Google Shape;149;p6"/>
          <p:cNvCxnSpPr/>
          <p:nvPr/>
        </p:nvCxnSpPr>
        <p:spPr>
          <a:xfrm>
            <a:off x="704088" y="2050687"/>
            <a:ext cx="3685032" cy="0"/>
          </a:xfrm>
          <a:prstGeom prst="straightConnector1">
            <a:avLst/>
          </a:prstGeom>
          <a:noFill/>
          <a:ln cap="flat" cmpd="sng" w="22225">
            <a:solidFill>
              <a:srgbClr val="E7E6E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593610" y="2121763"/>
            <a:ext cx="3822192" cy="3773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cs-CZ" sz="200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https://jeopardylabs.com/play/zklady-chemie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descr="Obsah obrázku text, monitor, modrá, skříňka&#10;&#10;Popis byl vytvořen automaticky" id="151" name="Google Shape;151;p6"/>
          <p:cNvPicPr preferRelativeResize="0"/>
          <p:nvPr/>
        </p:nvPicPr>
        <p:blipFill rotWithShape="1">
          <a:blip r:embed="rId4">
            <a:alphaModFix/>
          </a:blip>
          <a:srcRect b="10729" l="0" r="0" t="8568"/>
          <a:stretch/>
        </p:blipFill>
        <p:spPr>
          <a:xfrm>
            <a:off x="5110716" y="1853986"/>
            <a:ext cx="6596652" cy="299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 txBox="1"/>
          <p:nvPr>
            <p:ph idx="1" type="body"/>
          </p:nvPr>
        </p:nvSpPr>
        <p:spPr>
          <a:xfrm>
            <a:off x="1335801" y="2447337"/>
            <a:ext cx="5475266" cy="3156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cs-CZ" sz="3600">
                <a:solidFill>
                  <a:schemeClr val="lt1"/>
                </a:solidFill>
              </a:rPr>
              <a:t>DĚKUJI ZA POZORNOST!</a:t>
            </a:r>
            <a:endParaRPr/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 amt="70000"/>
          </a:blip>
          <a:srcRect b="5792" l="0" r="1" t="0"/>
          <a:stretch/>
        </p:blipFill>
        <p:spPr>
          <a:xfrm>
            <a:off x="7461069" y="685799"/>
            <a:ext cx="4117787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2021-11-14T07:30:10Z</dcterms:created>
  <dc:creator>Monika Šteigerlová</dc:creator>
</cp:coreProperties>
</file>